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72" r:id="rId8"/>
    <p:sldId id="263" r:id="rId9"/>
    <p:sldId id="267" r:id="rId10"/>
    <p:sldId id="270" r:id="rId11"/>
    <p:sldId id="273" r:id="rId12"/>
    <p:sldId id="274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6EB46-2852-45D6-B8E2-895BE2A6BD42}" type="datetimeFigureOut">
              <a:rPr lang="pl-PL" smtClean="0"/>
              <a:pPr/>
              <a:t>25.01.2023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84F2A-6875-4F60-8A6F-CD72E242EEA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84F2A-6875-4F60-8A6F-CD72E242EEA0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6393AA-1503-4FD8-BC02-1DE9F6397BBE}" type="datetimeFigureOut">
              <a:rPr lang="pl-PL" smtClean="0"/>
              <a:pPr/>
              <a:t>25.01.2023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DDEB88-6E45-4658-9FAD-3E556B4A41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93AA-1503-4FD8-BC02-1DE9F6397BBE}" type="datetimeFigureOut">
              <a:rPr lang="pl-PL" smtClean="0"/>
              <a:pPr/>
              <a:t>25.01.2023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EB88-6E45-4658-9FAD-3E556B4A41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93AA-1503-4FD8-BC02-1DE9F6397BBE}" type="datetimeFigureOut">
              <a:rPr lang="pl-PL" smtClean="0"/>
              <a:pPr/>
              <a:t>25.01.2023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EB88-6E45-4658-9FAD-3E556B4A41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93AA-1503-4FD8-BC02-1DE9F6397BBE}" type="datetimeFigureOut">
              <a:rPr lang="pl-PL" smtClean="0"/>
              <a:pPr/>
              <a:t>25.01.2023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EB88-6E45-4658-9FAD-3E556B4A418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93AA-1503-4FD8-BC02-1DE9F6397BBE}" type="datetimeFigureOut">
              <a:rPr lang="pl-PL" smtClean="0"/>
              <a:pPr/>
              <a:t>25.01.2023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EB88-6E45-4658-9FAD-3E556B4A418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93AA-1503-4FD8-BC02-1DE9F6397BBE}" type="datetimeFigureOut">
              <a:rPr lang="pl-PL" smtClean="0"/>
              <a:pPr/>
              <a:t>25.01.2023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EB88-6E45-4658-9FAD-3E556B4A418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93AA-1503-4FD8-BC02-1DE9F6397BBE}" type="datetimeFigureOut">
              <a:rPr lang="pl-PL" smtClean="0"/>
              <a:pPr/>
              <a:t>25.01.2023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EB88-6E45-4658-9FAD-3E556B4A41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93AA-1503-4FD8-BC02-1DE9F6397BBE}" type="datetimeFigureOut">
              <a:rPr lang="pl-PL" smtClean="0"/>
              <a:pPr/>
              <a:t>25.01.2023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EB88-6E45-4658-9FAD-3E556B4A418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93AA-1503-4FD8-BC02-1DE9F6397BBE}" type="datetimeFigureOut">
              <a:rPr lang="pl-PL" smtClean="0"/>
              <a:pPr/>
              <a:t>25.01.2023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EB88-6E45-4658-9FAD-3E556B4A41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36393AA-1503-4FD8-BC02-1DE9F6397BBE}" type="datetimeFigureOut">
              <a:rPr lang="pl-PL" smtClean="0"/>
              <a:pPr/>
              <a:t>25.01.2023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EB88-6E45-4658-9FAD-3E556B4A41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6393AA-1503-4FD8-BC02-1DE9F6397BBE}" type="datetimeFigureOut">
              <a:rPr lang="pl-PL" smtClean="0"/>
              <a:pPr/>
              <a:t>25.01.2023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DDEB88-6E45-4658-9FAD-3E556B4A418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36393AA-1503-4FD8-BC02-1DE9F6397BBE}" type="datetimeFigureOut">
              <a:rPr lang="pl-PL" smtClean="0"/>
              <a:pPr/>
              <a:t>25.01.2023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DDEB88-6E45-4658-9FAD-3E556B4A418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0" dirty="0"/>
              <a:t>"Szkoła ćwiczeń to bardzo wartościowa rzecz”.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pl-PL" b="1" dirty="0"/>
          </a:p>
          <a:p>
            <a:endParaRPr lang="pl-PL" b="1" dirty="0"/>
          </a:p>
          <a:p>
            <a:r>
              <a:rPr lang="pl-PL" b="1" dirty="0"/>
              <a:t>Autor prezentacji: Marzena Jąkalska</a:t>
            </a:r>
            <a:endParaRPr lang="pl-PL" dirty="0"/>
          </a:p>
        </p:txBody>
      </p:sp>
      <p:pic>
        <p:nvPicPr>
          <p:cNvPr id="4" name="Obraz 3" descr="Obraz zawierający stół&#10;&#10;Opis wygenerowany automatycznie">
            <a:extLst>
              <a:ext uri="{FF2B5EF4-FFF2-40B4-BE49-F238E27FC236}">
                <a16:creationId xmlns:a16="http://schemas.microsoft.com/office/drawing/2014/main" id="{0B86E05D-72C2-09B0-CE7C-90F389EAC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784976" cy="11811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em\Desktop\rę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2857520" cy="5429288"/>
          </a:xfrm>
          <a:prstGeom prst="rect">
            <a:avLst/>
          </a:prstGeom>
          <a:noFill/>
        </p:spPr>
      </p:pic>
      <p:pic>
        <p:nvPicPr>
          <p:cNvPr id="2051" name="Picture 3" descr="C:\Users\oem\Desktop\gazer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28"/>
            <a:ext cx="2428892" cy="5500726"/>
          </a:xfrm>
          <a:prstGeom prst="rect">
            <a:avLst/>
          </a:prstGeom>
          <a:noFill/>
        </p:spPr>
      </p:pic>
      <p:pic>
        <p:nvPicPr>
          <p:cNvPr id="2052" name="Picture 4" descr="C:\Users\oem\Desktop\325235983_1593859067721859_4416527489311752498_n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85728"/>
            <a:ext cx="264320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4C05144-0FBE-03C2-B593-CEC838332990}"/>
              </a:ext>
            </a:extLst>
          </p:cNvPr>
          <p:cNvSpPr txBox="1"/>
          <p:nvPr/>
        </p:nvSpPr>
        <p:spPr>
          <a:xfrm>
            <a:off x="611560" y="1628800"/>
            <a:ext cx="75608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0" dirty="0">
                <a:solidFill>
                  <a:schemeClr val="tx1"/>
                </a:solidFill>
              </a:rPr>
              <a:t>Dzięki licznym lekcjom pokazowym, które również miałam przyjemność organizować, warsztatom i indywidualnym konsultacjom udało mi się dotrzeć do kreatywnych metod uczenia moich najmłodszych wychowanków.                                        Myślę, że ta trwała zmiana i zaszczepienie we mnie ciągłego dążenia do doskonalenia metod pracy z uczniami jest wynikiem uczestnictwa w projekcie Szkoły Ćwiczeń.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4539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C261B85-2049-E287-23A5-FF284999D9C3}"/>
              </a:ext>
            </a:extLst>
          </p:cNvPr>
          <p:cNvSpPr txBox="1"/>
          <p:nvPr/>
        </p:nvSpPr>
        <p:spPr>
          <a:xfrm>
            <a:off x="2283941" y="3356992"/>
            <a:ext cx="45761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dirty="0"/>
              <a:t>Dziękuję za uwagę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016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l-PL" sz="2000" dirty="0"/>
          </a:p>
          <a:p>
            <a:pPr algn="ctr">
              <a:buNone/>
            </a:pPr>
            <a:r>
              <a:rPr lang="pl-PL" sz="2000" dirty="0"/>
              <a:t>Nauczyciel Szkoły Podstawowej </a:t>
            </a:r>
          </a:p>
          <a:p>
            <a:pPr algn="ctr">
              <a:buNone/>
            </a:pPr>
            <a:r>
              <a:rPr lang="pl-PL" sz="2000" dirty="0"/>
              <a:t>„ Szkoły Twórczej Integracji” im. ks. Jerzego Popiełuszki                                      w Milinie od 2006r.</a:t>
            </a:r>
          </a:p>
          <a:p>
            <a:pPr>
              <a:buNone/>
            </a:pPr>
            <a:endParaRPr lang="pl-PL" sz="2000" dirty="0"/>
          </a:p>
          <a:p>
            <a:r>
              <a:rPr lang="pl-PL" sz="2000" dirty="0"/>
              <a:t>nauczyciel edukacji przedszkolnej i wczesnoszkolnej,</a:t>
            </a:r>
          </a:p>
          <a:p>
            <a:r>
              <a:rPr lang="pl-PL" sz="2000" dirty="0" err="1"/>
              <a:t>oligofrenopedag</a:t>
            </a:r>
            <a:r>
              <a:rPr lang="pl-PL" sz="2000" dirty="0"/>
              <a:t>,</a:t>
            </a:r>
          </a:p>
          <a:p>
            <a:r>
              <a:rPr lang="pl-PL" sz="2000" dirty="0"/>
              <a:t>terapeuta pedagogiczny,</a:t>
            </a:r>
          </a:p>
          <a:p>
            <a:r>
              <a:rPr lang="pl-PL" sz="2000" dirty="0"/>
              <a:t>nauczyciel terapeuta dzieci z autyzmem i zespołem </a:t>
            </a:r>
            <a:r>
              <a:rPr lang="pl-PL" sz="2000" dirty="0" err="1"/>
              <a:t>Aspergera</a:t>
            </a:r>
            <a:r>
              <a:rPr lang="pl-PL" sz="2000" dirty="0"/>
              <a:t>,</a:t>
            </a:r>
          </a:p>
          <a:p>
            <a:r>
              <a:rPr lang="pl-PL" sz="2000" dirty="0"/>
              <a:t>terapeuta integracji sensorycznej.</a:t>
            </a:r>
          </a:p>
          <a:p>
            <a:endParaRPr lang="pl-PL" sz="2000" dirty="0"/>
          </a:p>
          <a:p>
            <a:pPr>
              <a:buNone/>
            </a:pPr>
            <a:endParaRPr lang="pl-PL" sz="20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/>
              <a:t>Marzena Jąkalska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l-PL" sz="2000" dirty="0"/>
              <a:t>   Dostosowanie się do szybko zmieniającej się rzeczywistości, to ważny temat w polskiej oświacie. Dotyczy on zarówno nauczycieli z długim stażem, jak i tych dopiero rozpoczynających karierę.</a:t>
            </a:r>
          </a:p>
          <a:p>
            <a:pPr>
              <a:buNone/>
            </a:pPr>
            <a:endParaRPr lang="pl-PL" sz="2000" dirty="0"/>
          </a:p>
          <a:p>
            <a:pPr>
              <a:buNone/>
            </a:pPr>
            <a:r>
              <a:rPr lang="pl-PL" sz="2000" dirty="0"/>
              <a:t>   Nauczyciel uczy… nie tylko swoich uczniów. Świat zmienia się tak szybko, że wiedza i metody nauczania wymagają ciągłego doskonalenia.                                                                                              To dlatego </a:t>
            </a:r>
            <a:r>
              <a:rPr lang="pl-PL" sz="2000" b="1" dirty="0"/>
              <a:t>nauczyciele, nie tylko w naszej placówce, chcą się stale rozwijać, uczyć od siebie nawzajem, szukać nowych, ciekawych sposobów pracy z uczniem.</a:t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0" dirty="0"/>
              <a:t>Kim jest nauczyciel Szkoły Ćwiczeń?</a:t>
            </a:r>
            <a:endParaRPr lang="pl-PL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643073"/>
          </a:xfrm>
        </p:spPr>
        <p:txBody>
          <a:bodyPr>
            <a:normAutofit/>
          </a:bodyPr>
          <a:lstStyle/>
          <a:p>
            <a:r>
              <a:rPr lang="pl-PL" sz="2400" dirty="0"/>
              <a:t>Kreatywność jest najważniejszym ze wszystkich zasobów ludzkich</a:t>
            </a:r>
            <a:br>
              <a:rPr lang="pl-PL" sz="2400" dirty="0"/>
            </a:br>
            <a:r>
              <a:rPr lang="pl-PL" sz="2400" dirty="0" err="1"/>
              <a:t>E.de.Bono</a:t>
            </a:r>
            <a:endParaRPr lang="pl-PL" sz="2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2571744"/>
            <a:ext cx="7772400" cy="2500330"/>
          </a:xfrm>
        </p:spPr>
        <p:txBody>
          <a:bodyPr>
            <a:noAutofit/>
          </a:bodyPr>
          <a:lstStyle/>
          <a:p>
            <a:pPr algn="l"/>
            <a:r>
              <a:rPr lang="pl-PL" sz="2000" dirty="0">
                <a:solidFill>
                  <a:schemeClr val="tx1"/>
                </a:solidFill>
              </a:rPr>
              <a:t>Uważam, że proces doskonalenia podczas trwania projektu  w naszej placówce był niezwykle intensywny, skondensowany              i dynamiczny. Czułam się zainspirowana do wchodzenia       w nowe obszary merytoryczne i metodyczne. Spotkania wykładowców oraz specjalistów, o tak różnym doświadczeniu i kompetencjach zaowocowały u mnie nowatorskimi sposobami pracy z uczniem, a także nowymi zajęciami metodą </a:t>
            </a:r>
            <a:r>
              <a:rPr lang="pl-PL" sz="2000" b="1" dirty="0">
                <a:solidFill>
                  <a:schemeClr val="tx1"/>
                </a:solidFill>
              </a:rPr>
              <a:t>Design </a:t>
            </a:r>
            <a:r>
              <a:rPr lang="pl-PL" sz="2000" b="1" dirty="0" err="1">
                <a:solidFill>
                  <a:schemeClr val="tx1"/>
                </a:solidFill>
              </a:rPr>
              <a:t>Thinking</a:t>
            </a:r>
            <a:r>
              <a:rPr lang="pl-PL" sz="2000" b="1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00034" y="2285992"/>
            <a:ext cx="8229600" cy="2500331"/>
          </a:xfrm>
        </p:spPr>
        <p:txBody>
          <a:bodyPr>
            <a:normAutofit lnSpcReduction="10000"/>
          </a:bodyPr>
          <a:lstStyle/>
          <a:p>
            <a:r>
              <a:rPr lang="pl-PL" sz="1800" dirty="0"/>
              <a:t>Ideą przewodnią </a:t>
            </a:r>
            <a:r>
              <a:rPr lang="pl-PL" sz="1800" b="1" dirty="0"/>
              <a:t>metody Design </a:t>
            </a:r>
            <a:r>
              <a:rPr lang="pl-PL" sz="1800" b="1" dirty="0" err="1"/>
              <a:t>Thinking</a:t>
            </a:r>
            <a:r>
              <a:rPr lang="pl-PL" sz="1800" dirty="0"/>
              <a:t> jest odkrywanie </a:t>
            </a:r>
            <a:r>
              <a:rPr lang="pl-PL" sz="1800" b="1" dirty="0"/>
              <a:t>kreatywnego potencjału </a:t>
            </a:r>
            <a:r>
              <a:rPr lang="pl-PL" sz="1800" dirty="0"/>
              <a:t>u każdego z nas i wyzwolenie odwagi, by potencjał ten wykorzystać. Opisuje ona sposób postępowania i kolejne kroki służące do wygenerowania kreatywnego i praktycznego rozwiązania.</a:t>
            </a:r>
          </a:p>
          <a:p>
            <a:r>
              <a:rPr lang="pl-PL" sz="1800" dirty="0"/>
              <a:t>Szkolenia, w których brałam udział (dwukrotnie) skierowane były do nauczycieli poszukujących w sobie pokładów kreatywności, a także umiejętności nieszablonowego podejścia do tworzenia produktów lub rozwiązywania problemów.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Desing</a:t>
            </a:r>
            <a:r>
              <a:rPr lang="pl-PL" dirty="0"/>
              <a:t> </a:t>
            </a:r>
            <a:r>
              <a:rPr lang="pl-PL" dirty="0" err="1"/>
              <a:t>Thinking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/>
              <a:t>Warsztaty </a:t>
            </a:r>
            <a:r>
              <a:rPr lang="pl-PL" sz="1800" b="1" dirty="0"/>
              <a:t>„Szkoła ćwiczeń z design </a:t>
            </a:r>
            <a:r>
              <a:rPr lang="pl-PL" sz="1800" b="1" dirty="0" err="1"/>
              <a:t>thinking</a:t>
            </a:r>
            <a:r>
              <a:rPr lang="pl-PL" sz="1800" b="1" dirty="0"/>
              <a:t>” (19.04.-17.06.2021r.) </a:t>
            </a:r>
            <a:r>
              <a:rPr lang="pl-PL" sz="1800" dirty="0"/>
              <a:t>zorganizowane przez </a:t>
            </a:r>
            <a:r>
              <a:rPr lang="pl-PL" sz="1800" b="1" dirty="0"/>
              <a:t>Ośrodek Rozwoju Edukacji</a:t>
            </a:r>
            <a:r>
              <a:rPr lang="pl-PL" sz="1800" dirty="0"/>
              <a:t>. </a:t>
            </a:r>
          </a:p>
          <a:p>
            <a:pPr>
              <a:buNone/>
            </a:pPr>
            <a:r>
              <a:rPr lang="pl-PL" sz="1800" dirty="0"/>
              <a:t>    Owocem szkolenia, w którym brałam udział było powstanie prototypu, który nosił nazwę </a:t>
            </a:r>
            <a:r>
              <a:rPr lang="pl-PL" sz="1800" b="1" dirty="0" err="1"/>
              <a:t>Memorek</a:t>
            </a:r>
            <a:r>
              <a:rPr lang="pl-PL" sz="1800" b="1" dirty="0"/>
              <a:t> </a:t>
            </a:r>
            <a:r>
              <a:rPr lang="pl-PL" sz="1800" dirty="0"/>
              <a:t>(czyli notes służący dzieciom, które bardzo często zapominały przynosić najpotrzebniejsze rzeczy do szkoły na zajęcia np.: nożyczki, ołówek, klej lub zadania domowe).</a:t>
            </a:r>
          </a:p>
          <a:p>
            <a:pPr>
              <a:buNone/>
            </a:pPr>
            <a:r>
              <a:rPr lang="pl-PL" sz="1800" dirty="0"/>
              <a:t>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Moja przygoda z Design </a:t>
            </a:r>
            <a:r>
              <a:rPr lang="pl-PL" dirty="0" err="1"/>
              <a:t>Thinking</a:t>
            </a:r>
            <a:endParaRPr lang="pl-PL" dirty="0"/>
          </a:p>
        </p:txBody>
      </p:sp>
      <p:pic>
        <p:nvPicPr>
          <p:cNvPr id="4" name="Symbol zastępczy zawartości 6" descr="memor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3286124"/>
            <a:ext cx="2000264" cy="2779437"/>
          </a:xfrm>
          <a:prstGeom prst="rect">
            <a:avLst/>
          </a:prstGeom>
        </p:spPr>
      </p:pic>
      <p:pic>
        <p:nvPicPr>
          <p:cNvPr id="5" name="Symbol zastępczy zawartości 7" descr="mem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6406" y="3286124"/>
            <a:ext cx="2005275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/>
              <a:t>Warsztaty </a:t>
            </a:r>
            <a:r>
              <a:rPr lang="pl-PL" sz="2000" b="1" dirty="0"/>
              <a:t>„Design </a:t>
            </a:r>
            <a:r>
              <a:rPr lang="pl-PL" sz="2000" b="1" dirty="0" err="1"/>
              <a:t>Thinking</a:t>
            </a:r>
            <a:r>
              <a:rPr lang="pl-PL" sz="2000" b="1" dirty="0"/>
              <a:t> dla nauczycieli edukacji wczesnoszkolnej</a:t>
            </a:r>
            <a:r>
              <a:rPr lang="pl-PL" sz="2000" dirty="0"/>
              <a:t>” zorganizowane przez Panią Anetę Dudę – kierownika Pracowni Przewrotu Kopernikańskiego w Centrum Nauki Kopernik w Warszawie (21.04-23.04.2022r.). Szkolenie odbywało się stacjonarnie w Warszawie w jednej z pracowni  w Centrum Nauki Kopernik. 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Moja przygoda z Design </a:t>
            </a:r>
            <a:r>
              <a:rPr lang="pl-PL" dirty="0" err="1"/>
              <a:t>Thinking</a:t>
            </a:r>
            <a:endParaRPr lang="pl-PL" dirty="0"/>
          </a:p>
        </p:txBody>
      </p:sp>
      <p:pic>
        <p:nvPicPr>
          <p:cNvPr id="1026" name="Picture 2" descr="C:\Users\oem\Desktop\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071810"/>
            <a:ext cx="1876428" cy="3190876"/>
          </a:xfrm>
          <a:prstGeom prst="rect">
            <a:avLst/>
          </a:prstGeom>
          <a:noFill/>
        </p:spPr>
      </p:pic>
      <p:pic>
        <p:nvPicPr>
          <p:cNvPr id="1027" name="Picture 3" descr="C:\Users\oem\Desktop\a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071811"/>
            <a:ext cx="1714512" cy="3143272"/>
          </a:xfrm>
          <a:prstGeom prst="rect">
            <a:avLst/>
          </a:prstGeom>
          <a:noFill/>
        </p:spPr>
      </p:pic>
      <p:pic>
        <p:nvPicPr>
          <p:cNvPr id="1028" name="Picture 4" descr="C:\Users\oem\Desktop\a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429000"/>
            <a:ext cx="1447800" cy="2786082"/>
          </a:xfrm>
          <a:prstGeom prst="rect">
            <a:avLst/>
          </a:prstGeom>
          <a:noFill/>
        </p:spPr>
      </p:pic>
      <p:pic>
        <p:nvPicPr>
          <p:cNvPr id="1029" name="Picture 5" descr="C:\Users\oem\Desktop\a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643314"/>
            <a:ext cx="1500198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785926"/>
            <a:ext cx="8472518" cy="4221365"/>
          </a:xfrm>
        </p:spPr>
        <p:txBody>
          <a:bodyPr/>
          <a:lstStyle/>
          <a:p>
            <a:r>
              <a:rPr lang="pl-PL" sz="1800" cap="all" dirty="0">
                <a:latin typeface="+mj-lt"/>
                <a:cs typeface="Times New Roman" pitchFamily="18" charset="0"/>
              </a:rPr>
              <a:t>PROJEKT badawczy  DLA NAUCZYCIELI KLAS 1-3  „</a:t>
            </a:r>
            <a:r>
              <a:rPr lang="pl-PL" sz="1800" b="1" dirty="0">
                <a:latin typeface="+mj-lt"/>
                <a:cs typeface="Times New Roman" pitchFamily="18" charset="0"/>
              </a:rPr>
              <a:t>Kreatywne uczenie” </a:t>
            </a:r>
            <a:r>
              <a:rPr lang="pl-PL" sz="1800" dirty="0">
                <a:cs typeface="Times New Roman" pitchFamily="18" charset="0"/>
              </a:rPr>
              <a:t>(01.09.2021r.-20.06.2022r.) </a:t>
            </a:r>
            <a:r>
              <a:rPr lang="pl-PL" sz="1800" dirty="0">
                <a:latin typeface="+mj-lt"/>
                <a:cs typeface="Times New Roman" pitchFamily="18" charset="0"/>
              </a:rPr>
              <a:t>zorganizowany przez Centrum Nauki Kopernik pod patronatem Pani Anety Dudy-kierownika Laboratoriów Centrum Nauki Kopernik.</a:t>
            </a:r>
          </a:p>
          <a:p>
            <a:pPr>
              <a:buNone/>
            </a:pPr>
            <a:r>
              <a:rPr lang="pl-PL" sz="1800" dirty="0">
                <a:latin typeface="+mj-lt"/>
                <a:cs typeface="Times New Roman" pitchFamily="18" charset="0"/>
              </a:rPr>
              <a:t>    Projekt miał na celu poprawić pracę z uczniami na bardziej kreatywną, rozwijał nauczycielskie pasje i kompetencje XXI wieku. Każdy z uczestników otrzymał zestaw edukacyjny i wziął udział w kursie kreatywnych metod pracy z uczniami (w tym Design </a:t>
            </a:r>
            <a:r>
              <a:rPr lang="pl-PL" sz="1800" dirty="0" err="1">
                <a:latin typeface="+mj-lt"/>
                <a:cs typeface="Times New Roman" pitchFamily="18" charset="0"/>
              </a:rPr>
              <a:t>Thinking</a:t>
            </a:r>
            <a:r>
              <a:rPr lang="pl-PL" sz="1800" dirty="0">
                <a:latin typeface="+mj-lt"/>
                <a:cs typeface="Times New Roman" pitchFamily="18" charset="0"/>
              </a:rPr>
              <a:t>).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Moja przygoda z Design </a:t>
            </a:r>
            <a:r>
              <a:rPr lang="pl-PL" dirty="0" err="1"/>
              <a:t>Thinking</a:t>
            </a: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kulk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428736"/>
            <a:ext cx="3857652" cy="5072098"/>
          </a:xfrm>
        </p:spPr>
      </p:pic>
      <p:pic>
        <p:nvPicPr>
          <p:cNvPr id="1026" name="Picture 2" descr="C:\Users\oem\Desktop\reka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71480"/>
            <a:ext cx="3714775" cy="5857916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714348" y="285728"/>
            <a:ext cx="4429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cs typeface="Times New Roman" pitchFamily="18" charset="0"/>
              </a:rPr>
              <a:t>Zorganizowałam szereg zajęć                z moimi uczniami wykorzystując pomoce aktywizujące otrzymane                           w projekcie.</a:t>
            </a:r>
            <a:endParaRPr lang="pl-P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1589</TotalTime>
  <Words>557</Words>
  <Application>Microsoft Office PowerPoint</Application>
  <PresentationFormat>Pokaz na ekranie (4:3)</PresentationFormat>
  <Paragraphs>36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Calibri</vt:lpstr>
      <vt:lpstr>Lucida Sans Unicode</vt:lpstr>
      <vt:lpstr>Verdana</vt:lpstr>
      <vt:lpstr>Wingdings 2</vt:lpstr>
      <vt:lpstr>Wingdings 3</vt:lpstr>
      <vt:lpstr>Hol</vt:lpstr>
      <vt:lpstr>"Szkoła ćwiczeń to bardzo wartościowa rzecz”.</vt:lpstr>
      <vt:lpstr>Marzena Jąkalska</vt:lpstr>
      <vt:lpstr>Kim jest nauczyciel Szkoły Ćwiczeń?</vt:lpstr>
      <vt:lpstr>Kreatywność jest najważniejszym ze wszystkich zasobów ludzkich E.de.Bono</vt:lpstr>
      <vt:lpstr>Desing Thinking</vt:lpstr>
      <vt:lpstr>Moja przygoda z Design Thinking</vt:lpstr>
      <vt:lpstr>Moja przygoda z Design Thinking</vt:lpstr>
      <vt:lpstr>Moja przygoda z Design Thinking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oem</dc:creator>
  <cp:lastModifiedBy>Grazyna Reksa</cp:lastModifiedBy>
  <cp:revision>43</cp:revision>
  <dcterms:created xsi:type="dcterms:W3CDTF">2023-01-20T20:22:00Z</dcterms:created>
  <dcterms:modified xsi:type="dcterms:W3CDTF">2023-01-25T17:22:23Z</dcterms:modified>
</cp:coreProperties>
</file>