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09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7A19EC-48BF-4B5B-9CA0-29E687DBC14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991F9C0-3598-4569-B7F7-E0410DA38B9B}">
      <dgm:prSet custT="1"/>
      <dgm:spPr/>
      <dgm:t>
        <a:bodyPr/>
        <a:lstStyle/>
        <a:p>
          <a:r>
            <a:rPr lang="pl-PL" sz="4400" dirty="0">
              <a:latin typeface="Cambria" panose="02040503050406030204" pitchFamily="18" charset="0"/>
            </a:rPr>
            <a:t>Wyższa Szkoła Kadr Menedżerskich w Koninie</a:t>
          </a:r>
          <a:endParaRPr lang="en-US" sz="4400" dirty="0">
            <a:latin typeface="Cambria" panose="02040503050406030204" pitchFamily="18" charset="0"/>
          </a:endParaRPr>
        </a:p>
      </dgm:t>
    </dgm:pt>
    <dgm:pt modelId="{F2ED87A5-D708-44F7-A00B-E379305CE64A}" type="parTrans" cxnId="{00E6B9C0-2F94-4068-981B-B4FF178AF4F3}">
      <dgm:prSet/>
      <dgm:spPr/>
      <dgm:t>
        <a:bodyPr/>
        <a:lstStyle/>
        <a:p>
          <a:endParaRPr lang="en-US"/>
        </a:p>
      </dgm:t>
    </dgm:pt>
    <dgm:pt modelId="{FB3DA8D8-90D1-4A0B-B48D-A460D38486C4}" type="sibTrans" cxnId="{00E6B9C0-2F94-4068-981B-B4FF178AF4F3}">
      <dgm:prSet/>
      <dgm:spPr/>
      <dgm:t>
        <a:bodyPr/>
        <a:lstStyle/>
        <a:p>
          <a:endParaRPr lang="en-US"/>
        </a:p>
      </dgm:t>
    </dgm:pt>
    <dgm:pt modelId="{5EB840E8-B47D-473F-B11E-4FE156B8DFCA}">
      <dgm:prSet custT="1"/>
      <dgm:spPr/>
      <dgm:t>
        <a:bodyPr/>
        <a:lstStyle/>
        <a:p>
          <a:r>
            <a:rPr lang="pl-PL" sz="4400" dirty="0">
              <a:latin typeface="Cambria" panose="02040503050406030204" pitchFamily="18" charset="0"/>
            </a:rPr>
            <a:t>Niepubliczny Ośrodek Edukacyjny EDU-JETTER we Włocławku</a:t>
          </a:r>
          <a:endParaRPr lang="en-US" sz="4400" dirty="0">
            <a:latin typeface="Cambria" panose="02040503050406030204" pitchFamily="18" charset="0"/>
          </a:endParaRPr>
        </a:p>
      </dgm:t>
    </dgm:pt>
    <dgm:pt modelId="{ECE82FC0-0802-4C13-A6DF-299A4C95B5E9}" type="parTrans" cxnId="{FC4FB674-AD95-49B4-A8F0-59523EFC5B3F}">
      <dgm:prSet/>
      <dgm:spPr/>
      <dgm:t>
        <a:bodyPr/>
        <a:lstStyle/>
        <a:p>
          <a:endParaRPr lang="en-US"/>
        </a:p>
      </dgm:t>
    </dgm:pt>
    <dgm:pt modelId="{971ED0C0-FE07-4D6B-B2F4-2D0E98694D94}" type="sibTrans" cxnId="{FC4FB674-AD95-49B4-A8F0-59523EFC5B3F}">
      <dgm:prSet/>
      <dgm:spPr/>
      <dgm:t>
        <a:bodyPr/>
        <a:lstStyle/>
        <a:p>
          <a:endParaRPr lang="en-US"/>
        </a:p>
      </dgm:t>
    </dgm:pt>
    <dgm:pt modelId="{E87848D1-1EA3-9C48-B871-33D420BCDBCB}" type="pres">
      <dgm:prSet presAssocID="{EA7A19EC-48BF-4B5B-9CA0-29E687DBC144}" presName="vert0" presStyleCnt="0">
        <dgm:presLayoutVars>
          <dgm:dir/>
          <dgm:animOne val="branch"/>
          <dgm:animLvl val="lvl"/>
        </dgm:presLayoutVars>
      </dgm:prSet>
      <dgm:spPr/>
    </dgm:pt>
    <dgm:pt modelId="{08E488EB-3294-2343-9665-8995D490FE5F}" type="pres">
      <dgm:prSet presAssocID="{E991F9C0-3598-4569-B7F7-E0410DA38B9B}" presName="thickLine" presStyleLbl="alignNode1" presStyleIdx="0" presStyleCnt="2"/>
      <dgm:spPr/>
    </dgm:pt>
    <dgm:pt modelId="{CF3F4255-90CC-E94E-86AD-70310D41F44C}" type="pres">
      <dgm:prSet presAssocID="{E991F9C0-3598-4569-B7F7-E0410DA38B9B}" presName="horz1" presStyleCnt="0"/>
      <dgm:spPr/>
    </dgm:pt>
    <dgm:pt modelId="{B8EBB076-D1E4-784F-8BA2-14053AA87BB6}" type="pres">
      <dgm:prSet presAssocID="{E991F9C0-3598-4569-B7F7-E0410DA38B9B}" presName="tx1" presStyleLbl="revTx" presStyleIdx="0" presStyleCnt="2"/>
      <dgm:spPr/>
    </dgm:pt>
    <dgm:pt modelId="{781E4466-876E-2948-9186-AB2DBF94C5BE}" type="pres">
      <dgm:prSet presAssocID="{E991F9C0-3598-4569-B7F7-E0410DA38B9B}" presName="vert1" presStyleCnt="0"/>
      <dgm:spPr/>
    </dgm:pt>
    <dgm:pt modelId="{E07ABC70-E0E5-1542-920F-E4F560FDD82B}" type="pres">
      <dgm:prSet presAssocID="{5EB840E8-B47D-473F-B11E-4FE156B8DFCA}" presName="thickLine" presStyleLbl="alignNode1" presStyleIdx="1" presStyleCnt="2"/>
      <dgm:spPr/>
    </dgm:pt>
    <dgm:pt modelId="{A2859D17-603E-7E4B-AD74-D0FF3255BD7A}" type="pres">
      <dgm:prSet presAssocID="{5EB840E8-B47D-473F-B11E-4FE156B8DFCA}" presName="horz1" presStyleCnt="0"/>
      <dgm:spPr/>
    </dgm:pt>
    <dgm:pt modelId="{4C04003D-B007-AD41-82FB-8436C0B83E6F}" type="pres">
      <dgm:prSet presAssocID="{5EB840E8-B47D-473F-B11E-4FE156B8DFCA}" presName="tx1" presStyleLbl="revTx" presStyleIdx="1" presStyleCnt="2"/>
      <dgm:spPr/>
    </dgm:pt>
    <dgm:pt modelId="{CB365236-65E9-274D-96BE-CE8AD59E97C3}" type="pres">
      <dgm:prSet presAssocID="{5EB840E8-B47D-473F-B11E-4FE156B8DFCA}" presName="vert1" presStyleCnt="0"/>
      <dgm:spPr/>
    </dgm:pt>
  </dgm:ptLst>
  <dgm:cxnLst>
    <dgm:cxn modelId="{939E1631-CD75-6F42-B42F-803A207C728D}" type="presOf" srcId="{EA7A19EC-48BF-4B5B-9CA0-29E687DBC144}" destId="{E87848D1-1EA3-9C48-B871-33D420BCDBCB}" srcOrd="0" destOrd="0" presId="urn:microsoft.com/office/officeart/2008/layout/LinedList"/>
    <dgm:cxn modelId="{8D005646-BD36-E942-84F0-FC5632E917DA}" type="presOf" srcId="{5EB840E8-B47D-473F-B11E-4FE156B8DFCA}" destId="{4C04003D-B007-AD41-82FB-8436C0B83E6F}" srcOrd="0" destOrd="0" presId="urn:microsoft.com/office/officeart/2008/layout/LinedList"/>
    <dgm:cxn modelId="{FC4FB674-AD95-49B4-A8F0-59523EFC5B3F}" srcId="{EA7A19EC-48BF-4B5B-9CA0-29E687DBC144}" destId="{5EB840E8-B47D-473F-B11E-4FE156B8DFCA}" srcOrd="1" destOrd="0" parTransId="{ECE82FC0-0802-4C13-A6DF-299A4C95B5E9}" sibTransId="{971ED0C0-FE07-4D6B-B2F4-2D0E98694D94}"/>
    <dgm:cxn modelId="{2638A275-948F-A948-BF02-BF735C505BC0}" type="presOf" srcId="{E991F9C0-3598-4569-B7F7-E0410DA38B9B}" destId="{B8EBB076-D1E4-784F-8BA2-14053AA87BB6}" srcOrd="0" destOrd="0" presId="urn:microsoft.com/office/officeart/2008/layout/LinedList"/>
    <dgm:cxn modelId="{00E6B9C0-2F94-4068-981B-B4FF178AF4F3}" srcId="{EA7A19EC-48BF-4B5B-9CA0-29E687DBC144}" destId="{E991F9C0-3598-4569-B7F7-E0410DA38B9B}" srcOrd="0" destOrd="0" parTransId="{F2ED87A5-D708-44F7-A00B-E379305CE64A}" sibTransId="{FB3DA8D8-90D1-4A0B-B48D-A460D38486C4}"/>
    <dgm:cxn modelId="{E4D97758-A551-8B4A-BF22-A6E18EA80904}" type="presParOf" srcId="{E87848D1-1EA3-9C48-B871-33D420BCDBCB}" destId="{08E488EB-3294-2343-9665-8995D490FE5F}" srcOrd="0" destOrd="0" presId="urn:microsoft.com/office/officeart/2008/layout/LinedList"/>
    <dgm:cxn modelId="{272F43C5-EE71-A148-89E6-A2A737B45207}" type="presParOf" srcId="{E87848D1-1EA3-9C48-B871-33D420BCDBCB}" destId="{CF3F4255-90CC-E94E-86AD-70310D41F44C}" srcOrd="1" destOrd="0" presId="urn:microsoft.com/office/officeart/2008/layout/LinedList"/>
    <dgm:cxn modelId="{58A6C78E-54B9-9644-B23B-35B3EF3B9A83}" type="presParOf" srcId="{CF3F4255-90CC-E94E-86AD-70310D41F44C}" destId="{B8EBB076-D1E4-784F-8BA2-14053AA87BB6}" srcOrd="0" destOrd="0" presId="urn:microsoft.com/office/officeart/2008/layout/LinedList"/>
    <dgm:cxn modelId="{2FC44F43-7675-AF4D-8790-6A4489A4FFC8}" type="presParOf" srcId="{CF3F4255-90CC-E94E-86AD-70310D41F44C}" destId="{781E4466-876E-2948-9186-AB2DBF94C5BE}" srcOrd="1" destOrd="0" presId="urn:microsoft.com/office/officeart/2008/layout/LinedList"/>
    <dgm:cxn modelId="{6476DE0F-B091-BF43-9A6F-269058E8189E}" type="presParOf" srcId="{E87848D1-1EA3-9C48-B871-33D420BCDBCB}" destId="{E07ABC70-E0E5-1542-920F-E4F560FDD82B}" srcOrd="2" destOrd="0" presId="urn:microsoft.com/office/officeart/2008/layout/LinedList"/>
    <dgm:cxn modelId="{97FE5D87-05C7-DA4D-9068-687D7412031D}" type="presParOf" srcId="{E87848D1-1EA3-9C48-B871-33D420BCDBCB}" destId="{A2859D17-603E-7E4B-AD74-D0FF3255BD7A}" srcOrd="3" destOrd="0" presId="urn:microsoft.com/office/officeart/2008/layout/LinedList"/>
    <dgm:cxn modelId="{9ED8841B-E758-4241-9321-D1A20E27F6E4}" type="presParOf" srcId="{A2859D17-603E-7E4B-AD74-D0FF3255BD7A}" destId="{4C04003D-B007-AD41-82FB-8436C0B83E6F}" srcOrd="0" destOrd="0" presId="urn:microsoft.com/office/officeart/2008/layout/LinedList"/>
    <dgm:cxn modelId="{B655F3C8-3A57-8E4F-B8BC-0084F0DB6BD8}" type="presParOf" srcId="{A2859D17-603E-7E4B-AD74-D0FF3255BD7A}" destId="{CB365236-65E9-274D-96BE-CE8AD59E97C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A64EBE-D258-4602-B0BE-1F5FBD6924FF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2E98B0-D362-426F-88A2-E4C0F75CFD4E}">
      <dgm:prSet/>
      <dgm:spPr/>
      <dgm:t>
        <a:bodyPr/>
        <a:lstStyle/>
        <a:p>
          <a:r>
            <a:rPr lang="pl-PL"/>
            <a:t>przedmioty przyrodnicze</a:t>
          </a:r>
          <a:endParaRPr lang="en-US"/>
        </a:p>
      </dgm:t>
    </dgm:pt>
    <dgm:pt modelId="{87B0F0CB-72E4-4083-931C-D9AC5C13DD05}" type="parTrans" cxnId="{91BBCD15-632F-45C0-B46B-3BDF85A4F67A}">
      <dgm:prSet/>
      <dgm:spPr/>
      <dgm:t>
        <a:bodyPr/>
        <a:lstStyle/>
        <a:p>
          <a:endParaRPr lang="en-US"/>
        </a:p>
      </dgm:t>
    </dgm:pt>
    <dgm:pt modelId="{AF401BD0-09C6-4B13-96FF-8A9E746DF1CE}" type="sibTrans" cxnId="{91BBCD15-632F-45C0-B46B-3BDF85A4F67A}">
      <dgm:prSet/>
      <dgm:spPr/>
      <dgm:t>
        <a:bodyPr/>
        <a:lstStyle/>
        <a:p>
          <a:endParaRPr lang="en-US"/>
        </a:p>
      </dgm:t>
    </dgm:pt>
    <dgm:pt modelId="{B8159A88-273C-48C4-98AE-E74B99B56DE7}">
      <dgm:prSet/>
      <dgm:spPr/>
      <dgm:t>
        <a:bodyPr/>
        <a:lstStyle/>
        <a:p>
          <a:r>
            <a:rPr lang="pl-PL"/>
            <a:t>matematyka</a:t>
          </a:r>
          <a:endParaRPr lang="en-US"/>
        </a:p>
      </dgm:t>
    </dgm:pt>
    <dgm:pt modelId="{06637A05-A302-411F-B2FE-0AA22506D101}" type="parTrans" cxnId="{D6F3A3E1-D1CC-4A02-96CA-374B904AF2C9}">
      <dgm:prSet/>
      <dgm:spPr/>
      <dgm:t>
        <a:bodyPr/>
        <a:lstStyle/>
        <a:p>
          <a:endParaRPr lang="en-US"/>
        </a:p>
      </dgm:t>
    </dgm:pt>
    <dgm:pt modelId="{A7818431-103E-437A-B298-FAEADD2D9698}" type="sibTrans" cxnId="{D6F3A3E1-D1CC-4A02-96CA-374B904AF2C9}">
      <dgm:prSet/>
      <dgm:spPr/>
      <dgm:t>
        <a:bodyPr/>
        <a:lstStyle/>
        <a:p>
          <a:endParaRPr lang="en-US"/>
        </a:p>
      </dgm:t>
    </dgm:pt>
    <dgm:pt modelId="{11B3BBCF-F1F1-4085-AE92-3948D9C6D6E3}">
      <dgm:prSet/>
      <dgm:spPr/>
      <dgm:t>
        <a:bodyPr/>
        <a:lstStyle/>
        <a:p>
          <a:r>
            <a:rPr lang="pl-PL"/>
            <a:t>edukacja językowa</a:t>
          </a:r>
          <a:endParaRPr lang="en-US"/>
        </a:p>
      </dgm:t>
    </dgm:pt>
    <dgm:pt modelId="{40266E67-2EE6-47C7-8F15-E8DB0909F4EB}" type="parTrans" cxnId="{B18636A6-2723-4E64-9FEE-C6F15691A275}">
      <dgm:prSet/>
      <dgm:spPr/>
      <dgm:t>
        <a:bodyPr/>
        <a:lstStyle/>
        <a:p>
          <a:endParaRPr lang="en-US"/>
        </a:p>
      </dgm:t>
    </dgm:pt>
    <dgm:pt modelId="{11677471-3A06-460E-B0C4-214A838605B7}" type="sibTrans" cxnId="{B18636A6-2723-4E64-9FEE-C6F15691A275}">
      <dgm:prSet/>
      <dgm:spPr/>
      <dgm:t>
        <a:bodyPr/>
        <a:lstStyle/>
        <a:p>
          <a:endParaRPr lang="en-US"/>
        </a:p>
      </dgm:t>
    </dgm:pt>
    <dgm:pt modelId="{8602558D-311C-4E1B-AF0C-F749C43084E9}">
      <dgm:prSet/>
      <dgm:spPr/>
      <dgm:t>
        <a:bodyPr/>
        <a:lstStyle/>
        <a:p>
          <a:r>
            <a:rPr lang="pl-PL"/>
            <a:t>informatyka</a:t>
          </a:r>
          <a:endParaRPr lang="en-US"/>
        </a:p>
      </dgm:t>
    </dgm:pt>
    <dgm:pt modelId="{97D90BF5-C234-4EA1-8755-F36B0D3C3505}" type="parTrans" cxnId="{8E025DDA-F399-4890-953B-D5DAD1A774D0}">
      <dgm:prSet/>
      <dgm:spPr/>
      <dgm:t>
        <a:bodyPr/>
        <a:lstStyle/>
        <a:p>
          <a:endParaRPr lang="en-US"/>
        </a:p>
      </dgm:t>
    </dgm:pt>
    <dgm:pt modelId="{1989BFB9-2B40-452B-BC28-11DF608789D6}" type="sibTrans" cxnId="{8E025DDA-F399-4890-953B-D5DAD1A774D0}">
      <dgm:prSet/>
      <dgm:spPr/>
      <dgm:t>
        <a:bodyPr/>
        <a:lstStyle/>
        <a:p>
          <a:endParaRPr lang="en-US"/>
        </a:p>
      </dgm:t>
    </dgm:pt>
    <dgm:pt modelId="{405322E5-3B8D-9F42-ACEA-ADD5E5D395CE}" type="pres">
      <dgm:prSet presAssocID="{3CA64EBE-D258-4602-B0BE-1F5FBD6924FF}" presName="linear" presStyleCnt="0">
        <dgm:presLayoutVars>
          <dgm:dir/>
          <dgm:animLvl val="lvl"/>
          <dgm:resizeHandles val="exact"/>
        </dgm:presLayoutVars>
      </dgm:prSet>
      <dgm:spPr/>
    </dgm:pt>
    <dgm:pt modelId="{DA28BF52-BBA0-2D4E-816E-2EE29970D4B0}" type="pres">
      <dgm:prSet presAssocID="{0F2E98B0-D362-426F-88A2-E4C0F75CFD4E}" presName="parentLin" presStyleCnt="0"/>
      <dgm:spPr/>
    </dgm:pt>
    <dgm:pt modelId="{8EBEBAE9-8E7D-6E41-9799-0D4E9F36F0F4}" type="pres">
      <dgm:prSet presAssocID="{0F2E98B0-D362-426F-88A2-E4C0F75CFD4E}" presName="parentLeftMargin" presStyleLbl="node1" presStyleIdx="0" presStyleCnt="4"/>
      <dgm:spPr/>
    </dgm:pt>
    <dgm:pt modelId="{73916CB0-392F-B748-9871-54717D2BEA7F}" type="pres">
      <dgm:prSet presAssocID="{0F2E98B0-D362-426F-88A2-E4C0F75CFD4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40254B6-866D-084F-BF1B-3EBA02D0606C}" type="pres">
      <dgm:prSet presAssocID="{0F2E98B0-D362-426F-88A2-E4C0F75CFD4E}" presName="negativeSpace" presStyleCnt="0"/>
      <dgm:spPr/>
    </dgm:pt>
    <dgm:pt modelId="{87976062-6E8B-D64C-84F2-17C7141D2535}" type="pres">
      <dgm:prSet presAssocID="{0F2E98B0-D362-426F-88A2-E4C0F75CFD4E}" presName="childText" presStyleLbl="conFgAcc1" presStyleIdx="0" presStyleCnt="4">
        <dgm:presLayoutVars>
          <dgm:bulletEnabled val="1"/>
        </dgm:presLayoutVars>
      </dgm:prSet>
      <dgm:spPr/>
    </dgm:pt>
    <dgm:pt modelId="{54045E37-4B05-E542-94F1-A4433B7BD899}" type="pres">
      <dgm:prSet presAssocID="{AF401BD0-09C6-4B13-96FF-8A9E746DF1CE}" presName="spaceBetweenRectangles" presStyleCnt="0"/>
      <dgm:spPr/>
    </dgm:pt>
    <dgm:pt modelId="{F2A95435-FE30-774F-ABF1-192C9AFAE03C}" type="pres">
      <dgm:prSet presAssocID="{B8159A88-273C-48C4-98AE-E74B99B56DE7}" presName="parentLin" presStyleCnt="0"/>
      <dgm:spPr/>
    </dgm:pt>
    <dgm:pt modelId="{A1334D20-22AA-C34F-8C4F-98A448CB953A}" type="pres">
      <dgm:prSet presAssocID="{B8159A88-273C-48C4-98AE-E74B99B56DE7}" presName="parentLeftMargin" presStyleLbl="node1" presStyleIdx="0" presStyleCnt="4"/>
      <dgm:spPr/>
    </dgm:pt>
    <dgm:pt modelId="{DCEDEDBE-F765-FF42-87CF-E4392F023F65}" type="pres">
      <dgm:prSet presAssocID="{B8159A88-273C-48C4-98AE-E74B99B56DE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38DF30D-F13C-2347-8594-B4A06193C7D8}" type="pres">
      <dgm:prSet presAssocID="{B8159A88-273C-48C4-98AE-E74B99B56DE7}" presName="negativeSpace" presStyleCnt="0"/>
      <dgm:spPr/>
    </dgm:pt>
    <dgm:pt modelId="{DC71A2B8-2C36-4A48-B20C-EC6A9962D275}" type="pres">
      <dgm:prSet presAssocID="{B8159A88-273C-48C4-98AE-E74B99B56DE7}" presName="childText" presStyleLbl="conFgAcc1" presStyleIdx="1" presStyleCnt="4">
        <dgm:presLayoutVars>
          <dgm:bulletEnabled val="1"/>
        </dgm:presLayoutVars>
      </dgm:prSet>
      <dgm:spPr/>
    </dgm:pt>
    <dgm:pt modelId="{063075B7-4CBE-7F4E-B38C-23186ED1E5F0}" type="pres">
      <dgm:prSet presAssocID="{A7818431-103E-437A-B298-FAEADD2D9698}" presName="spaceBetweenRectangles" presStyleCnt="0"/>
      <dgm:spPr/>
    </dgm:pt>
    <dgm:pt modelId="{35B4C88B-D6AA-EF47-A6D9-C7AC68C469CA}" type="pres">
      <dgm:prSet presAssocID="{11B3BBCF-F1F1-4085-AE92-3948D9C6D6E3}" presName="parentLin" presStyleCnt="0"/>
      <dgm:spPr/>
    </dgm:pt>
    <dgm:pt modelId="{156BBD8B-551A-F54B-B835-DC7C497F24CE}" type="pres">
      <dgm:prSet presAssocID="{11B3BBCF-F1F1-4085-AE92-3948D9C6D6E3}" presName="parentLeftMargin" presStyleLbl="node1" presStyleIdx="1" presStyleCnt="4"/>
      <dgm:spPr/>
    </dgm:pt>
    <dgm:pt modelId="{F7E679C2-6384-A348-94D1-B5BAEDAE3684}" type="pres">
      <dgm:prSet presAssocID="{11B3BBCF-F1F1-4085-AE92-3948D9C6D6E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B7AA7B1-FA8A-2B42-A765-69BA269F29E1}" type="pres">
      <dgm:prSet presAssocID="{11B3BBCF-F1F1-4085-AE92-3948D9C6D6E3}" presName="negativeSpace" presStyleCnt="0"/>
      <dgm:spPr/>
    </dgm:pt>
    <dgm:pt modelId="{CC329829-039D-134B-A844-D95E5BC2948B}" type="pres">
      <dgm:prSet presAssocID="{11B3BBCF-F1F1-4085-AE92-3948D9C6D6E3}" presName="childText" presStyleLbl="conFgAcc1" presStyleIdx="2" presStyleCnt="4">
        <dgm:presLayoutVars>
          <dgm:bulletEnabled val="1"/>
        </dgm:presLayoutVars>
      </dgm:prSet>
      <dgm:spPr/>
    </dgm:pt>
    <dgm:pt modelId="{768A705C-1194-2D47-AC69-3454B14B2EF3}" type="pres">
      <dgm:prSet presAssocID="{11677471-3A06-460E-B0C4-214A838605B7}" presName="spaceBetweenRectangles" presStyleCnt="0"/>
      <dgm:spPr/>
    </dgm:pt>
    <dgm:pt modelId="{1E7A4F3D-3C43-C04E-828B-8375C10621B8}" type="pres">
      <dgm:prSet presAssocID="{8602558D-311C-4E1B-AF0C-F749C43084E9}" presName="parentLin" presStyleCnt="0"/>
      <dgm:spPr/>
    </dgm:pt>
    <dgm:pt modelId="{157E64DC-4E99-F849-A977-0851E3D62D22}" type="pres">
      <dgm:prSet presAssocID="{8602558D-311C-4E1B-AF0C-F749C43084E9}" presName="parentLeftMargin" presStyleLbl="node1" presStyleIdx="2" presStyleCnt="4"/>
      <dgm:spPr/>
    </dgm:pt>
    <dgm:pt modelId="{156DCBDA-42B9-FF4E-A654-61762972D4AE}" type="pres">
      <dgm:prSet presAssocID="{8602558D-311C-4E1B-AF0C-F749C43084E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B0185A7-28CC-7F4A-9A0D-C0492A244430}" type="pres">
      <dgm:prSet presAssocID="{8602558D-311C-4E1B-AF0C-F749C43084E9}" presName="negativeSpace" presStyleCnt="0"/>
      <dgm:spPr/>
    </dgm:pt>
    <dgm:pt modelId="{B4452A22-D3EC-1742-A408-A227508CA032}" type="pres">
      <dgm:prSet presAssocID="{8602558D-311C-4E1B-AF0C-F749C43084E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E04C30B-7791-4143-9FA2-BE48D9E48433}" type="presOf" srcId="{8602558D-311C-4E1B-AF0C-F749C43084E9}" destId="{157E64DC-4E99-F849-A977-0851E3D62D22}" srcOrd="0" destOrd="0" presId="urn:microsoft.com/office/officeart/2005/8/layout/list1"/>
    <dgm:cxn modelId="{A8C19313-668A-1141-94B5-577BD0FA4B82}" type="presOf" srcId="{8602558D-311C-4E1B-AF0C-F749C43084E9}" destId="{156DCBDA-42B9-FF4E-A654-61762972D4AE}" srcOrd="1" destOrd="0" presId="urn:microsoft.com/office/officeart/2005/8/layout/list1"/>
    <dgm:cxn modelId="{91BBCD15-632F-45C0-B46B-3BDF85A4F67A}" srcId="{3CA64EBE-D258-4602-B0BE-1F5FBD6924FF}" destId="{0F2E98B0-D362-426F-88A2-E4C0F75CFD4E}" srcOrd="0" destOrd="0" parTransId="{87B0F0CB-72E4-4083-931C-D9AC5C13DD05}" sibTransId="{AF401BD0-09C6-4B13-96FF-8A9E746DF1CE}"/>
    <dgm:cxn modelId="{B70AFE40-A6CD-4149-84E4-9BCE3E354791}" type="presOf" srcId="{11B3BBCF-F1F1-4085-AE92-3948D9C6D6E3}" destId="{F7E679C2-6384-A348-94D1-B5BAEDAE3684}" srcOrd="1" destOrd="0" presId="urn:microsoft.com/office/officeart/2005/8/layout/list1"/>
    <dgm:cxn modelId="{376F1361-270F-2F49-984B-4E1B323AC83F}" type="presOf" srcId="{3CA64EBE-D258-4602-B0BE-1F5FBD6924FF}" destId="{405322E5-3B8D-9F42-ACEA-ADD5E5D395CE}" srcOrd="0" destOrd="0" presId="urn:microsoft.com/office/officeart/2005/8/layout/list1"/>
    <dgm:cxn modelId="{55A2CFA0-F30F-5F4D-9784-ED9DEF3E49A3}" type="presOf" srcId="{B8159A88-273C-48C4-98AE-E74B99B56DE7}" destId="{DCEDEDBE-F765-FF42-87CF-E4392F023F65}" srcOrd="1" destOrd="0" presId="urn:microsoft.com/office/officeart/2005/8/layout/list1"/>
    <dgm:cxn modelId="{011F86A2-D3F2-9C4B-A1C7-F461EE3496FF}" type="presOf" srcId="{B8159A88-273C-48C4-98AE-E74B99B56DE7}" destId="{A1334D20-22AA-C34F-8C4F-98A448CB953A}" srcOrd="0" destOrd="0" presId="urn:microsoft.com/office/officeart/2005/8/layout/list1"/>
    <dgm:cxn modelId="{B18636A6-2723-4E64-9FEE-C6F15691A275}" srcId="{3CA64EBE-D258-4602-B0BE-1F5FBD6924FF}" destId="{11B3BBCF-F1F1-4085-AE92-3948D9C6D6E3}" srcOrd="2" destOrd="0" parTransId="{40266E67-2EE6-47C7-8F15-E8DB0909F4EB}" sibTransId="{11677471-3A06-460E-B0C4-214A838605B7}"/>
    <dgm:cxn modelId="{3A3161BD-5EE1-BC44-9C71-7DDBCFCB8F30}" type="presOf" srcId="{0F2E98B0-D362-426F-88A2-E4C0F75CFD4E}" destId="{73916CB0-392F-B748-9871-54717D2BEA7F}" srcOrd="1" destOrd="0" presId="urn:microsoft.com/office/officeart/2005/8/layout/list1"/>
    <dgm:cxn modelId="{8E025DDA-F399-4890-953B-D5DAD1A774D0}" srcId="{3CA64EBE-D258-4602-B0BE-1F5FBD6924FF}" destId="{8602558D-311C-4E1B-AF0C-F749C43084E9}" srcOrd="3" destOrd="0" parTransId="{97D90BF5-C234-4EA1-8755-F36B0D3C3505}" sibTransId="{1989BFB9-2B40-452B-BC28-11DF608789D6}"/>
    <dgm:cxn modelId="{E9B22DE0-CAF1-5D4F-BD99-450955F07745}" type="presOf" srcId="{11B3BBCF-F1F1-4085-AE92-3948D9C6D6E3}" destId="{156BBD8B-551A-F54B-B835-DC7C497F24CE}" srcOrd="0" destOrd="0" presId="urn:microsoft.com/office/officeart/2005/8/layout/list1"/>
    <dgm:cxn modelId="{D6F3A3E1-D1CC-4A02-96CA-374B904AF2C9}" srcId="{3CA64EBE-D258-4602-B0BE-1F5FBD6924FF}" destId="{B8159A88-273C-48C4-98AE-E74B99B56DE7}" srcOrd="1" destOrd="0" parTransId="{06637A05-A302-411F-B2FE-0AA22506D101}" sibTransId="{A7818431-103E-437A-B298-FAEADD2D9698}"/>
    <dgm:cxn modelId="{9604EFE2-19C9-1D41-8F8E-6F26731B80CE}" type="presOf" srcId="{0F2E98B0-D362-426F-88A2-E4C0F75CFD4E}" destId="{8EBEBAE9-8E7D-6E41-9799-0D4E9F36F0F4}" srcOrd="0" destOrd="0" presId="urn:microsoft.com/office/officeart/2005/8/layout/list1"/>
    <dgm:cxn modelId="{8E9EC63C-0D50-814A-9A82-325E4E9A4AC2}" type="presParOf" srcId="{405322E5-3B8D-9F42-ACEA-ADD5E5D395CE}" destId="{DA28BF52-BBA0-2D4E-816E-2EE29970D4B0}" srcOrd="0" destOrd="0" presId="urn:microsoft.com/office/officeart/2005/8/layout/list1"/>
    <dgm:cxn modelId="{F252B064-86C1-1D49-A56B-0AB58EB0EFFC}" type="presParOf" srcId="{DA28BF52-BBA0-2D4E-816E-2EE29970D4B0}" destId="{8EBEBAE9-8E7D-6E41-9799-0D4E9F36F0F4}" srcOrd="0" destOrd="0" presId="urn:microsoft.com/office/officeart/2005/8/layout/list1"/>
    <dgm:cxn modelId="{E418794B-D0DC-4A4E-92D6-047B10F4B519}" type="presParOf" srcId="{DA28BF52-BBA0-2D4E-816E-2EE29970D4B0}" destId="{73916CB0-392F-B748-9871-54717D2BEA7F}" srcOrd="1" destOrd="0" presId="urn:microsoft.com/office/officeart/2005/8/layout/list1"/>
    <dgm:cxn modelId="{B653AF69-AA71-6B45-9F0F-8F168C902426}" type="presParOf" srcId="{405322E5-3B8D-9F42-ACEA-ADD5E5D395CE}" destId="{540254B6-866D-084F-BF1B-3EBA02D0606C}" srcOrd="1" destOrd="0" presId="urn:microsoft.com/office/officeart/2005/8/layout/list1"/>
    <dgm:cxn modelId="{BA70F2C0-7DE2-7749-B33C-9425D873455B}" type="presParOf" srcId="{405322E5-3B8D-9F42-ACEA-ADD5E5D395CE}" destId="{87976062-6E8B-D64C-84F2-17C7141D2535}" srcOrd="2" destOrd="0" presId="urn:microsoft.com/office/officeart/2005/8/layout/list1"/>
    <dgm:cxn modelId="{505FF61D-0D4F-474B-92C9-4FC9FB355836}" type="presParOf" srcId="{405322E5-3B8D-9F42-ACEA-ADD5E5D395CE}" destId="{54045E37-4B05-E542-94F1-A4433B7BD899}" srcOrd="3" destOrd="0" presId="urn:microsoft.com/office/officeart/2005/8/layout/list1"/>
    <dgm:cxn modelId="{AC9D2A04-2659-5941-9173-EEFCACD00173}" type="presParOf" srcId="{405322E5-3B8D-9F42-ACEA-ADD5E5D395CE}" destId="{F2A95435-FE30-774F-ABF1-192C9AFAE03C}" srcOrd="4" destOrd="0" presId="urn:microsoft.com/office/officeart/2005/8/layout/list1"/>
    <dgm:cxn modelId="{FCE18616-40AB-3A4D-AC2E-24F06159669F}" type="presParOf" srcId="{F2A95435-FE30-774F-ABF1-192C9AFAE03C}" destId="{A1334D20-22AA-C34F-8C4F-98A448CB953A}" srcOrd="0" destOrd="0" presId="urn:microsoft.com/office/officeart/2005/8/layout/list1"/>
    <dgm:cxn modelId="{AB3D5CA3-D504-3D4C-9D07-5B52B178D353}" type="presParOf" srcId="{F2A95435-FE30-774F-ABF1-192C9AFAE03C}" destId="{DCEDEDBE-F765-FF42-87CF-E4392F023F65}" srcOrd="1" destOrd="0" presId="urn:microsoft.com/office/officeart/2005/8/layout/list1"/>
    <dgm:cxn modelId="{B1A9ED78-F7AE-7C45-975F-CC27FBD73B94}" type="presParOf" srcId="{405322E5-3B8D-9F42-ACEA-ADD5E5D395CE}" destId="{538DF30D-F13C-2347-8594-B4A06193C7D8}" srcOrd="5" destOrd="0" presId="urn:microsoft.com/office/officeart/2005/8/layout/list1"/>
    <dgm:cxn modelId="{E9C79C96-C04F-534E-8D31-9AB4395424B8}" type="presParOf" srcId="{405322E5-3B8D-9F42-ACEA-ADD5E5D395CE}" destId="{DC71A2B8-2C36-4A48-B20C-EC6A9962D275}" srcOrd="6" destOrd="0" presId="urn:microsoft.com/office/officeart/2005/8/layout/list1"/>
    <dgm:cxn modelId="{DD4C9DEF-3C7A-4C4F-AEFE-30A7BD869759}" type="presParOf" srcId="{405322E5-3B8D-9F42-ACEA-ADD5E5D395CE}" destId="{063075B7-4CBE-7F4E-B38C-23186ED1E5F0}" srcOrd="7" destOrd="0" presId="urn:microsoft.com/office/officeart/2005/8/layout/list1"/>
    <dgm:cxn modelId="{EECB4971-FC62-C641-9554-DFE54A2F0A6D}" type="presParOf" srcId="{405322E5-3B8D-9F42-ACEA-ADD5E5D395CE}" destId="{35B4C88B-D6AA-EF47-A6D9-C7AC68C469CA}" srcOrd="8" destOrd="0" presId="urn:microsoft.com/office/officeart/2005/8/layout/list1"/>
    <dgm:cxn modelId="{2BB2979C-EB15-F440-97C3-ED746295D088}" type="presParOf" srcId="{35B4C88B-D6AA-EF47-A6D9-C7AC68C469CA}" destId="{156BBD8B-551A-F54B-B835-DC7C497F24CE}" srcOrd="0" destOrd="0" presId="urn:microsoft.com/office/officeart/2005/8/layout/list1"/>
    <dgm:cxn modelId="{F3337BF7-3F87-C340-9DD9-E7C5792524F6}" type="presParOf" srcId="{35B4C88B-D6AA-EF47-A6D9-C7AC68C469CA}" destId="{F7E679C2-6384-A348-94D1-B5BAEDAE3684}" srcOrd="1" destOrd="0" presId="urn:microsoft.com/office/officeart/2005/8/layout/list1"/>
    <dgm:cxn modelId="{0D3B250D-8C06-434F-AEFB-9A260F101EBC}" type="presParOf" srcId="{405322E5-3B8D-9F42-ACEA-ADD5E5D395CE}" destId="{EB7AA7B1-FA8A-2B42-A765-69BA269F29E1}" srcOrd="9" destOrd="0" presId="urn:microsoft.com/office/officeart/2005/8/layout/list1"/>
    <dgm:cxn modelId="{BBF6984F-A659-ED42-A892-3BE71D7E6293}" type="presParOf" srcId="{405322E5-3B8D-9F42-ACEA-ADD5E5D395CE}" destId="{CC329829-039D-134B-A844-D95E5BC2948B}" srcOrd="10" destOrd="0" presId="urn:microsoft.com/office/officeart/2005/8/layout/list1"/>
    <dgm:cxn modelId="{E4747B9C-3693-9546-B9D8-615C5A2D677B}" type="presParOf" srcId="{405322E5-3B8D-9F42-ACEA-ADD5E5D395CE}" destId="{768A705C-1194-2D47-AC69-3454B14B2EF3}" srcOrd="11" destOrd="0" presId="urn:microsoft.com/office/officeart/2005/8/layout/list1"/>
    <dgm:cxn modelId="{CE4FEC89-F992-DB41-9437-09C06EA5D450}" type="presParOf" srcId="{405322E5-3B8D-9F42-ACEA-ADD5E5D395CE}" destId="{1E7A4F3D-3C43-C04E-828B-8375C10621B8}" srcOrd="12" destOrd="0" presId="urn:microsoft.com/office/officeart/2005/8/layout/list1"/>
    <dgm:cxn modelId="{3DDF9728-D226-3540-AAF4-7D875AEC0831}" type="presParOf" srcId="{1E7A4F3D-3C43-C04E-828B-8375C10621B8}" destId="{157E64DC-4E99-F849-A977-0851E3D62D22}" srcOrd="0" destOrd="0" presId="urn:microsoft.com/office/officeart/2005/8/layout/list1"/>
    <dgm:cxn modelId="{EA8059DE-417B-074C-8F6E-7B9114B32DF6}" type="presParOf" srcId="{1E7A4F3D-3C43-C04E-828B-8375C10621B8}" destId="{156DCBDA-42B9-FF4E-A654-61762972D4AE}" srcOrd="1" destOrd="0" presId="urn:microsoft.com/office/officeart/2005/8/layout/list1"/>
    <dgm:cxn modelId="{78F16086-3046-8549-9091-23FA5FA3A644}" type="presParOf" srcId="{405322E5-3B8D-9F42-ACEA-ADD5E5D395CE}" destId="{2B0185A7-28CC-7F4A-9A0D-C0492A244430}" srcOrd="13" destOrd="0" presId="urn:microsoft.com/office/officeart/2005/8/layout/list1"/>
    <dgm:cxn modelId="{E2AA6FE4-18F8-FB47-B29C-7928D1EDAD3E}" type="presParOf" srcId="{405322E5-3B8D-9F42-ACEA-ADD5E5D395CE}" destId="{B4452A22-D3EC-1742-A408-A227508CA03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C6FFBA-3F19-48DE-8764-9B705DDDE82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9073C17-9727-42AC-B4A0-566231DE224C}">
      <dgm:prSet/>
      <dgm:spPr/>
      <dgm:t>
        <a:bodyPr/>
        <a:lstStyle/>
        <a:p>
          <a:pPr>
            <a:defRPr cap="all"/>
          </a:pPr>
          <a:r>
            <a:rPr lang="pl-PL"/>
            <a:t>Praktyki studenckie</a:t>
          </a:r>
          <a:endParaRPr lang="en-US"/>
        </a:p>
      </dgm:t>
    </dgm:pt>
    <dgm:pt modelId="{BBB04C2B-C3FD-45F9-8388-52D37296F457}" type="parTrans" cxnId="{8BA50380-9994-484F-A800-82AEBFCE7A17}">
      <dgm:prSet/>
      <dgm:spPr/>
      <dgm:t>
        <a:bodyPr/>
        <a:lstStyle/>
        <a:p>
          <a:endParaRPr lang="en-US"/>
        </a:p>
      </dgm:t>
    </dgm:pt>
    <dgm:pt modelId="{B30C4D1F-46F0-41BD-A5B0-94FD2B9F3B52}" type="sibTrans" cxnId="{8BA50380-9994-484F-A800-82AEBFCE7A17}">
      <dgm:prSet/>
      <dgm:spPr/>
      <dgm:t>
        <a:bodyPr/>
        <a:lstStyle/>
        <a:p>
          <a:endParaRPr lang="en-US"/>
        </a:p>
      </dgm:t>
    </dgm:pt>
    <dgm:pt modelId="{1036E994-D562-4A7A-A909-0D6E67979238}">
      <dgm:prSet/>
      <dgm:spPr/>
      <dgm:t>
        <a:bodyPr/>
        <a:lstStyle/>
        <a:p>
          <a:pPr>
            <a:defRPr cap="all"/>
          </a:pPr>
          <a:r>
            <a:rPr lang="pl-PL"/>
            <a:t>Konsultacje</a:t>
          </a:r>
          <a:endParaRPr lang="en-US"/>
        </a:p>
      </dgm:t>
    </dgm:pt>
    <dgm:pt modelId="{D929A47C-9145-4214-89BA-14EDFAE126E9}" type="parTrans" cxnId="{F67E759A-2B16-48AD-B9E5-ED1440EC1D0C}">
      <dgm:prSet/>
      <dgm:spPr/>
      <dgm:t>
        <a:bodyPr/>
        <a:lstStyle/>
        <a:p>
          <a:endParaRPr lang="en-US"/>
        </a:p>
      </dgm:t>
    </dgm:pt>
    <dgm:pt modelId="{DF32D41A-B038-4E78-AC09-E447E9B271D2}" type="sibTrans" cxnId="{F67E759A-2B16-48AD-B9E5-ED1440EC1D0C}">
      <dgm:prSet/>
      <dgm:spPr/>
      <dgm:t>
        <a:bodyPr/>
        <a:lstStyle/>
        <a:p>
          <a:endParaRPr lang="en-US"/>
        </a:p>
      </dgm:t>
    </dgm:pt>
    <dgm:pt modelId="{914B6AF3-770A-4241-BF85-375DC7ECDD5A}">
      <dgm:prSet/>
      <dgm:spPr/>
      <dgm:t>
        <a:bodyPr/>
        <a:lstStyle/>
        <a:p>
          <a:pPr>
            <a:defRPr cap="all"/>
          </a:pPr>
          <a:r>
            <a:rPr lang="pl-PL"/>
            <a:t>Lekcje pokazowe</a:t>
          </a:r>
          <a:endParaRPr lang="en-US"/>
        </a:p>
      </dgm:t>
    </dgm:pt>
    <dgm:pt modelId="{4CF34494-207F-405F-A72D-C967094C8E9E}" type="parTrans" cxnId="{EEDC512B-553F-415A-8392-CC7F0C2C3177}">
      <dgm:prSet/>
      <dgm:spPr/>
      <dgm:t>
        <a:bodyPr/>
        <a:lstStyle/>
        <a:p>
          <a:endParaRPr lang="en-US"/>
        </a:p>
      </dgm:t>
    </dgm:pt>
    <dgm:pt modelId="{C17C8867-2A62-4B98-9E02-C7D14A65FA30}" type="sibTrans" cxnId="{EEDC512B-553F-415A-8392-CC7F0C2C3177}">
      <dgm:prSet/>
      <dgm:spPr/>
      <dgm:t>
        <a:bodyPr/>
        <a:lstStyle/>
        <a:p>
          <a:endParaRPr lang="en-US"/>
        </a:p>
      </dgm:t>
    </dgm:pt>
    <dgm:pt modelId="{D4F0E8B4-440B-4FBC-9BE3-447B9C272C2E}">
      <dgm:prSet/>
      <dgm:spPr/>
      <dgm:t>
        <a:bodyPr/>
        <a:lstStyle/>
        <a:p>
          <a:pPr>
            <a:defRPr cap="all"/>
          </a:pPr>
          <a:r>
            <a:rPr lang="pl-PL"/>
            <a:t>Scenariusze lekcji</a:t>
          </a:r>
          <a:endParaRPr lang="en-US"/>
        </a:p>
      </dgm:t>
    </dgm:pt>
    <dgm:pt modelId="{7D620BB9-9A74-419E-B262-1F15D9ED912A}" type="parTrans" cxnId="{572DC9B3-6295-4F23-B6DC-0431ACDCAF27}">
      <dgm:prSet/>
      <dgm:spPr/>
      <dgm:t>
        <a:bodyPr/>
        <a:lstStyle/>
        <a:p>
          <a:endParaRPr lang="en-US"/>
        </a:p>
      </dgm:t>
    </dgm:pt>
    <dgm:pt modelId="{7030C769-65FC-475D-A8E5-29C690EF907F}" type="sibTrans" cxnId="{572DC9B3-6295-4F23-B6DC-0431ACDCAF27}">
      <dgm:prSet/>
      <dgm:spPr/>
      <dgm:t>
        <a:bodyPr/>
        <a:lstStyle/>
        <a:p>
          <a:endParaRPr lang="en-US"/>
        </a:p>
      </dgm:t>
    </dgm:pt>
    <dgm:pt modelId="{A0676781-CB12-48F9-BA9F-FF5DB27CB6E7}">
      <dgm:prSet/>
      <dgm:spPr/>
      <dgm:t>
        <a:bodyPr/>
        <a:lstStyle/>
        <a:p>
          <a:pPr>
            <a:defRPr cap="all"/>
          </a:pPr>
          <a:r>
            <a:rPr lang="pl-PL" dirty="0"/>
            <a:t>Sieci współpracy i doskonalenia</a:t>
          </a:r>
          <a:endParaRPr lang="en-US" dirty="0"/>
        </a:p>
      </dgm:t>
    </dgm:pt>
    <dgm:pt modelId="{3E21090A-D62B-4B79-A144-A3B8C3E9271C}" type="parTrans" cxnId="{36C17E66-772C-46D7-B8E3-142A2D910E26}">
      <dgm:prSet/>
      <dgm:spPr/>
      <dgm:t>
        <a:bodyPr/>
        <a:lstStyle/>
        <a:p>
          <a:endParaRPr lang="en-US"/>
        </a:p>
      </dgm:t>
    </dgm:pt>
    <dgm:pt modelId="{81EA51B5-B6CD-44AD-848A-45F95D2FADCF}" type="sibTrans" cxnId="{36C17E66-772C-46D7-B8E3-142A2D910E26}">
      <dgm:prSet/>
      <dgm:spPr/>
      <dgm:t>
        <a:bodyPr/>
        <a:lstStyle/>
        <a:p>
          <a:endParaRPr lang="en-US"/>
        </a:p>
      </dgm:t>
    </dgm:pt>
    <dgm:pt modelId="{04FDCC8B-C345-4BFD-9CA4-08A2EAF4A7B3}">
      <dgm:prSet/>
      <dgm:spPr/>
      <dgm:t>
        <a:bodyPr/>
        <a:lstStyle/>
        <a:p>
          <a:pPr>
            <a:defRPr cap="all"/>
          </a:pPr>
          <a:r>
            <a:rPr lang="pl-PL"/>
            <a:t>Konferencje metodyczne</a:t>
          </a:r>
          <a:endParaRPr lang="en-US"/>
        </a:p>
      </dgm:t>
    </dgm:pt>
    <dgm:pt modelId="{91A04689-C535-4356-9F4A-2B6F0BD411B5}" type="parTrans" cxnId="{CED9CAEB-8FA5-4D9B-A843-014BF146CD9A}">
      <dgm:prSet/>
      <dgm:spPr/>
      <dgm:t>
        <a:bodyPr/>
        <a:lstStyle/>
        <a:p>
          <a:endParaRPr lang="en-US"/>
        </a:p>
      </dgm:t>
    </dgm:pt>
    <dgm:pt modelId="{70C66AEB-7F3A-4DE2-8559-E4793231AC91}" type="sibTrans" cxnId="{CED9CAEB-8FA5-4D9B-A843-014BF146CD9A}">
      <dgm:prSet/>
      <dgm:spPr/>
      <dgm:t>
        <a:bodyPr/>
        <a:lstStyle/>
        <a:p>
          <a:endParaRPr lang="en-US"/>
        </a:p>
      </dgm:t>
    </dgm:pt>
    <dgm:pt modelId="{72B7410F-086E-48ED-AFDA-042F3D8DF196}" type="pres">
      <dgm:prSet presAssocID="{77C6FFBA-3F19-48DE-8764-9B705DDDE821}" presName="root" presStyleCnt="0">
        <dgm:presLayoutVars>
          <dgm:dir/>
          <dgm:resizeHandles val="exact"/>
        </dgm:presLayoutVars>
      </dgm:prSet>
      <dgm:spPr/>
    </dgm:pt>
    <dgm:pt modelId="{197B1E40-BA11-416F-924A-1B516F3693FC}" type="pres">
      <dgm:prSet presAssocID="{09073C17-9727-42AC-B4A0-566231DE224C}" presName="compNode" presStyleCnt="0"/>
      <dgm:spPr/>
    </dgm:pt>
    <dgm:pt modelId="{A4E7B5B8-9EA4-4E22-9139-B78AEDF20322}" type="pres">
      <dgm:prSet presAssocID="{09073C17-9727-42AC-B4A0-566231DE224C}" presName="iconBgRect" presStyleLbl="bgShp" presStyleIdx="0" presStyleCnt="6"/>
      <dgm:spPr/>
    </dgm:pt>
    <dgm:pt modelId="{DCC71CAB-D984-4AF0-A3E7-29071FD777F8}" type="pres">
      <dgm:prSet presAssocID="{09073C17-9727-42AC-B4A0-566231DE224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a kontrolna"/>
        </a:ext>
      </dgm:extLst>
    </dgm:pt>
    <dgm:pt modelId="{5E66F442-5AAF-4E56-AC5B-9472271018F9}" type="pres">
      <dgm:prSet presAssocID="{09073C17-9727-42AC-B4A0-566231DE224C}" presName="spaceRect" presStyleCnt="0"/>
      <dgm:spPr/>
    </dgm:pt>
    <dgm:pt modelId="{D9B5490D-2A95-44B0-BF90-76D5C3DE0D60}" type="pres">
      <dgm:prSet presAssocID="{09073C17-9727-42AC-B4A0-566231DE224C}" presName="textRect" presStyleLbl="revTx" presStyleIdx="0" presStyleCnt="6">
        <dgm:presLayoutVars>
          <dgm:chMax val="1"/>
          <dgm:chPref val="1"/>
        </dgm:presLayoutVars>
      </dgm:prSet>
      <dgm:spPr/>
    </dgm:pt>
    <dgm:pt modelId="{1BDEE1C8-8FB7-4E77-BF08-8CC8484FDAA0}" type="pres">
      <dgm:prSet presAssocID="{B30C4D1F-46F0-41BD-A5B0-94FD2B9F3B52}" presName="sibTrans" presStyleCnt="0"/>
      <dgm:spPr/>
    </dgm:pt>
    <dgm:pt modelId="{D3E54D52-FE5E-4A45-BFFA-FC7B6B6AFB76}" type="pres">
      <dgm:prSet presAssocID="{1036E994-D562-4A7A-A909-0D6E67979238}" presName="compNode" presStyleCnt="0"/>
      <dgm:spPr/>
    </dgm:pt>
    <dgm:pt modelId="{AD162427-B283-4C95-8A8B-70B2C539486C}" type="pres">
      <dgm:prSet presAssocID="{1036E994-D562-4A7A-A909-0D6E67979238}" presName="iconBgRect" presStyleLbl="bgShp" presStyleIdx="1" presStyleCnt="6"/>
      <dgm:spPr/>
    </dgm:pt>
    <dgm:pt modelId="{F496C3A5-807D-4E8B-B084-76E9CDE29756}" type="pres">
      <dgm:prSet presAssocID="{1036E994-D562-4A7A-A909-0D6E6797923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A1AEBF1-E229-4467-8818-6E926341F0EF}" type="pres">
      <dgm:prSet presAssocID="{1036E994-D562-4A7A-A909-0D6E67979238}" presName="spaceRect" presStyleCnt="0"/>
      <dgm:spPr/>
    </dgm:pt>
    <dgm:pt modelId="{3368D2D0-31BE-40AB-A764-F37C44C74467}" type="pres">
      <dgm:prSet presAssocID="{1036E994-D562-4A7A-A909-0D6E67979238}" presName="textRect" presStyleLbl="revTx" presStyleIdx="1" presStyleCnt="6">
        <dgm:presLayoutVars>
          <dgm:chMax val="1"/>
          <dgm:chPref val="1"/>
        </dgm:presLayoutVars>
      </dgm:prSet>
      <dgm:spPr/>
    </dgm:pt>
    <dgm:pt modelId="{95044D52-FECB-46FE-8F1F-E8278526329A}" type="pres">
      <dgm:prSet presAssocID="{DF32D41A-B038-4E78-AC09-E447E9B271D2}" presName="sibTrans" presStyleCnt="0"/>
      <dgm:spPr/>
    </dgm:pt>
    <dgm:pt modelId="{7BD6DEAB-F3A7-457F-B632-B781ED8C029C}" type="pres">
      <dgm:prSet presAssocID="{914B6AF3-770A-4241-BF85-375DC7ECDD5A}" presName="compNode" presStyleCnt="0"/>
      <dgm:spPr/>
    </dgm:pt>
    <dgm:pt modelId="{4C76B665-50C3-457A-A30E-E4799FECFA9F}" type="pres">
      <dgm:prSet presAssocID="{914B6AF3-770A-4241-BF85-375DC7ECDD5A}" presName="iconBgRect" presStyleLbl="bgShp" presStyleIdx="2" presStyleCnt="6"/>
      <dgm:spPr/>
    </dgm:pt>
    <dgm:pt modelId="{4C1DA6DF-069D-4E7B-8967-92E79328EDE8}" type="pres">
      <dgm:prSet presAssocID="{914B6AF3-770A-4241-BF85-375DC7ECDD5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cznik wyboru"/>
        </a:ext>
      </dgm:extLst>
    </dgm:pt>
    <dgm:pt modelId="{B148E8FF-7F5F-4D80-8570-BF7EC2801D35}" type="pres">
      <dgm:prSet presAssocID="{914B6AF3-770A-4241-BF85-375DC7ECDD5A}" presName="spaceRect" presStyleCnt="0"/>
      <dgm:spPr/>
    </dgm:pt>
    <dgm:pt modelId="{83D42342-E5E3-4ABE-B805-8993BDB5264F}" type="pres">
      <dgm:prSet presAssocID="{914B6AF3-770A-4241-BF85-375DC7ECDD5A}" presName="textRect" presStyleLbl="revTx" presStyleIdx="2" presStyleCnt="6">
        <dgm:presLayoutVars>
          <dgm:chMax val="1"/>
          <dgm:chPref val="1"/>
        </dgm:presLayoutVars>
      </dgm:prSet>
      <dgm:spPr/>
    </dgm:pt>
    <dgm:pt modelId="{31E9C70C-CF3F-4C58-BAB4-D48E4D31C995}" type="pres">
      <dgm:prSet presAssocID="{C17C8867-2A62-4B98-9E02-C7D14A65FA30}" presName="sibTrans" presStyleCnt="0"/>
      <dgm:spPr/>
    </dgm:pt>
    <dgm:pt modelId="{EAD30BE2-C8B6-492F-8C8E-ED1BA75316FD}" type="pres">
      <dgm:prSet presAssocID="{D4F0E8B4-440B-4FBC-9BE3-447B9C272C2E}" presName="compNode" presStyleCnt="0"/>
      <dgm:spPr/>
    </dgm:pt>
    <dgm:pt modelId="{0B8A043C-CB57-4E6F-A4D6-134C6A8E1BD5}" type="pres">
      <dgm:prSet presAssocID="{D4F0E8B4-440B-4FBC-9BE3-447B9C272C2E}" presName="iconBgRect" presStyleLbl="bgShp" presStyleIdx="3" presStyleCnt="6"/>
      <dgm:spPr/>
    </dgm:pt>
    <dgm:pt modelId="{FEA3A560-7C5F-41AA-9430-961A18ED1A61}" type="pres">
      <dgm:prSet presAssocID="{D4F0E8B4-440B-4FBC-9BE3-447B9C272C2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456182D5-3FA2-416A-A2F9-BE234B8FAB39}" type="pres">
      <dgm:prSet presAssocID="{D4F0E8B4-440B-4FBC-9BE3-447B9C272C2E}" presName="spaceRect" presStyleCnt="0"/>
      <dgm:spPr/>
    </dgm:pt>
    <dgm:pt modelId="{B818D22F-B017-4C5C-A31E-123FEF839BAA}" type="pres">
      <dgm:prSet presAssocID="{D4F0E8B4-440B-4FBC-9BE3-447B9C272C2E}" presName="textRect" presStyleLbl="revTx" presStyleIdx="3" presStyleCnt="6">
        <dgm:presLayoutVars>
          <dgm:chMax val="1"/>
          <dgm:chPref val="1"/>
        </dgm:presLayoutVars>
      </dgm:prSet>
      <dgm:spPr/>
    </dgm:pt>
    <dgm:pt modelId="{17E525FF-3CF2-45C9-BA95-AA3611CC5E00}" type="pres">
      <dgm:prSet presAssocID="{7030C769-65FC-475D-A8E5-29C690EF907F}" presName="sibTrans" presStyleCnt="0"/>
      <dgm:spPr/>
    </dgm:pt>
    <dgm:pt modelId="{4BC58921-ABB7-40B9-9F69-E568B47A0A9E}" type="pres">
      <dgm:prSet presAssocID="{A0676781-CB12-48F9-BA9F-FF5DB27CB6E7}" presName="compNode" presStyleCnt="0"/>
      <dgm:spPr/>
    </dgm:pt>
    <dgm:pt modelId="{CEBBC63A-BE14-42FD-BCB6-37060F643F3B}" type="pres">
      <dgm:prSet presAssocID="{A0676781-CB12-48F9-BA9F-FF5DB27CB6E7}" presName="iconBgRect" presStyleLbl="bgShp" presStyleIdx="4" presStyleCnt="6"/>
      <dgm:spPr/>
    </dgm:pt>
    <dgm:pt modelId="{513EF7E4-1AF1-4154-A54F-6C3A58A9F178}" type="pres">
      <dgm:prSet presAssocID="{A0676781-CB12-48F9-BA9F-FF5DB27CB6E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ścisk dłoni"/>
        </a:ext>
      </dgm:extLst>
    </dgm:pt>
    <dgm:pt modelId="{66358D9A-7CF2-4E17-B23D-CC026D0BB125}" type="pres">
      <dgm:prSet presAssocID="{A0676781-CB12-48F9-BA9F-FF5DB27CB6E7}" presName="spaceRect" presStyleCnt="0"/>
      <dgm:spPr/>
    </dgm:pt>
    <dgm:pt modelId="{E1C29584-F75A-4D13-AC03-025204672B42}" type="pres">
      <dgm:prSet presAssocID="{A0676781-CB12-48F9-BA9F-FF5DB27CB6E7}" presName="textRect" presStyleLbl="revTx" presStyleIdx="4" presStyleCnt="6">
        <dgm:presLayoutVars>
          <dgm:chMax val="1"/>
          <dgm:chPref val="1"/>
        </dgm:presLayoutVars>
      </dgm:prSet>
      <dgm:spPr/>
    </dgm:pt>
    <dgm:pt modelId="{A899B8F0-50C3-475C-9A54-715E00E7FF4D}" type="pres">
      <dgm:prSet presAssocID="{81EA51B5-B6CD-44AD-848A-45F95D2FADCF}" presName="sibTrans" presStyleCnt="0"/>
      <dgm:spPr/>
    </dgm:pt>
    <dgm:pt modelId="{7F6FAE29-5543-4079-93CE-84D9C86293D2}" type="pres">
      <dgm:prSet presAssocID="{04FDCC8B-C345-4BFD-9CA4-08A2EAF4A7B3}" presName="compNode" presStyleCnt="0"/>
      <dgm:spPr/>
    </dgm:pt>
    <dgm:pt modelId="{E20926D4-DCEF-4ED3-A38A-245FC6D4CFE2}" type="pres">
      <dgm:prSet presAssocID="{04FDCC8B-C345-4BFD-9CA4-08A2EAF4A7B3}" presName="iconBgRect" presStyleLbl="bgShp" presStyleIdx="5" presStyleCnt="6"/>
      <dgm:spPr/>
    </dgm:pt>
    <dgm:pt modelId="{6D1E4096-AA8F-4611-8E15-34BD33799CF3}" type="pres">
      <dgm:prSet presAssocID="{04FDCC8B-C345-4BFD-9CA4-08A2EAF4A7B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tkanie"/>
        </a:ext>
      </dgm:extLst>
    </dgm:pt>
    <dgm:pt modelId="{75DFB898-6074-4ABF-83B9-75E299E2C534}" type="pres">
      <dgm:prSet presAssocID="{04FDCC8B-C345-4BFD-9CA4-08A2EAF4A7B3}" presName="spaceRect" presStyleCnt="0"/>
      <dgm:spPr/>
    </dgm:pt>
    <dgm:pt modelId="{93519ED1-6DA1-456F-A016-2AAFAC72F66A}" type="pres">
      <dgm:prSet presAssocID="{04FDCC8B-C345-4BFD-9CA4-08A2EAF4A7B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63F0C0F-E458-4D05-AFD4-0DF5C1CBAE58}" type="presOf" srcId="{D4F0E8B4-440B-4FBC-9BE3-447B9C272C2E}" destId="{B818D22F-B017-4C5C-A31E-123FEF839BAA}" srcOrd="0" destOrd="0" presId="urn:microsoft.com/office/officeart/2018/5/layout/IconCircleLabelList"/>
    <dgm:cxn modelId="{4FA30716-EFDE-44E2-83FA-9FE8C210475E}" type="presOf" srcId="{09073C17-9727-42AC-B4A0-566231DE224C}" destId="{D9B5490D-2A95-44B0-BF90-76D5C3DE0D60}" srcOrd="0" destOrd="0" presId="urn:microsoft.com/office/officeart/2018/5/layout/IconCircleLabelList"/>
    <dgm:cxn modelId="{43B52616-B1F2-48ED-A00C-9EF51E3C0B50}" type="presOf" srcId="{A0676781-CB12-48F9-BA9F-FF5DB27CB6E7}" destId="{E1C29584-F75A-4D13-AC03-025204672B42}" srcOrd="0" destOrd="0" presId="urn:microsoft.com/office/officeart/2018/5/layout/IconCircleLabelList"/>
    <dgm:cxn modelId="{EEDC512B-553F-415A-8392-CC7F0C2C3177}" srcId="{77C6FFBA-3F19-48DE-8764-9B705DDDE821}" destId="{914B6AF3-770A-4241-BF85-375DC7ECDD5A}" srcOrd="2" destOrd="0" parTransId="{4CF34494-207F-405F-A72D-C967094C8E9E}" sibTransId="{C17C8867-2A62-4B98-9E02-C7D14A65FA30}"/>
    <dgm:cxn modelId="{7C51423E-BAFB-43CA-90C7-4AB360A32B19}" type="presOf" srcId="{04FDCC8B-C345-4BFD-9CA4-08A2EAF4A7B3}" destId="{93519ED1-6DA1-456F-A016-2AAFAC72F66A}" srcOrd="0" destOrd="0" presId="urn:microsoft.com/office/officeart/2018/5/layout/IconCircleLabelList"/>
    <dgm:cxn modelId="{36C17E66-772C-46D7-B8E3-142A2D910E26}" srcId="{77C6FFBA-3F19-48DE-8764-9B705DDDE821}" destId="{A0676781-CB12-48F9-BA9F-FF5DB27CB6E7}" srcOrd="4" destOrd="0" parTransId="{3E21090A-D62B-4B79-A144-A3B8C3E9271C}" sibTransId="{81EA51B5-B6CD-44AD-848A-45F95D2FADCF}"/>
    <dgm:cxn modelId="{38D5C970-B7A6-4BDF-B1B9-3BB63A41C37B}" type="presOf" srcId="{914B6AF3-770A-4241-BF85-375DC7ECDD5A}" destId="{83D42342-E5E3-4ABE-B805-8993BDB5264F}" srcOrd="0" destOrd="0" presId="urn:microsoft.com/office/officeart/2018/5/layout/IconCircleLabelList"/>
    <dgm:cxn modelId="{8BA50380-9994-484F-A800-82AEBFCE7A17}" srcId="{77C6FFBA-3F19-48DE-8764-9B705DDDE821}" destId="{09073C17-9727-42AC-B4A0-566231DE224C}" srcOrd="0" destOrd="0" parTransId="{BBB04C2B-C3FD-45F9-8388-52D37296F457}" sibTransId="{B30C4D1F-46F0-41BD-A5B0-94FD2B9F3B52}"/>
    <dgm:cxn modelId="{F67E759A-2B16-48AD-B9E5-ED1440EC1D0C}" srcId="{77C6FFBA-3F19-48DE-8764-9B705DDDE821}" destId="{1036E994-D562-4A7A-A909-0D6E67979238}" srcOrd="1" destOrd="0" parTransId="{D929A47C-9145-4214-89BA-14EDFAE126E9}" sibTransId="{DF32D41A-B038-4E78-AC09-E447E9B271D2}"/>
    <dgm:cxn modelId="{572DC9B3-6295-4F23-B6DC-0431ACDCAF27}" srcId="{77C6FFBA-3F19-48DE-8764-9B705DDDE821}" destId="{D4F0E8B4-440B-4FBC-9BE3-447B9C272C2E}" srcOrd="3" destOrd="0" parTransId="{7D620BB9-9A74-419E-B262-1F15D9ED912A}" sibTransId="{7030C769-65FC-475D-A8E5-29C690EF907F}"/>
    <dgm:cxn modelId="{F44FDAE6-82F0-48D2-9C8E-74E8A8120B96}" type="presOf" srcId="{1036E994-D562-4A7A-A909-0D6E67979238}" destId="{3368D2D0-31BE-40AB-A764-F37C44C74467}" srcOrd="0" destOrd="0" presId="urn:microsoft.com/office/officeart/2018/5/layout/IconCircleLabelList"/>
    <dgm:cxn modelId="{CED9CAEB-8FA5-4D9B-A843-014BF146CD9A}" srcId="{77C6FFBA-3F19-48DE-8764-9B705DDDE821}" destId="{04FDCC8B-C345-4BFD-9CA4-08A2EAF4A7B3}" srcOrd="5" destOrd="0" parTransId="{91A04689-C535-4356-9F4A-2B6F0BD411B5}" sibTransId="{70C66AEB-7F3A-4DE2-8559-E4793231AC91}"/>
    <dgm:cxn modelId="{8E4E16F0-4858-47EE-9082-8A37D0DDA5BA}" type="presOf" srcId="{77C6FFBA-3F19-48DE-8764-9B705DDDE821}" destId="{72B7410F-086E-48ED-AFDA-042F3D8DF196}" srcOrd="0" destOrd="0" presId="urn:microsoft.com/office/officeart/2018/5/layout/IconCircleLabelList"/>
    <dgm:cxn modelId="{F20D1F63-06EF-431B-8A39-251F6F170DEA}" type="presParOf" srcId="{72B7410F-086E-48ED-AFDA-042F3D8DF196}" destId="{197B1E40-BA11-416F-924A-1B516F3693FC}" srcOrd="0" destOrd="0" presId="urn:microsoft.com/office/officeart/2018/5/layout/IconCircleLabelList"/>
    <dgm:cxn modelId="{E6EF68E7-CC9E-4713-A944-9C569B07062A}" type="presParOf" srcId="{197B1E40-BA11-416F-924A-1B516F3693FC}" destId="{A4E7B5B8-9EA4-4E22-9139-B78AEDF20322}" srcOrd="0" destOrd="0" presId="urn:microsoft.com/office/officeart/2018/5/layout/IconCircleLabelList"/>
    <dgm:cxn modelId="{6715FBC6-C156-422B-8742-89CBF08EFB2A}" type="presParOf" srcId="{197B1E40-BA11-416F-924A-1B516F3693FC}" destId="{DCC71CAB-D984-4AF0-A3E7-29071FD777F8}" srcOrd="1" destOrd="0" presId="urn:microsoft.com/office/officeart/2018/5/layout/IconCircleLabelList"/>
    <dgm:cxn modelId="{FA068A1F-602C-4390-9422-88F67EF2D4D1}" type="presParOf" srcId="{197B1E40-BA11-416F-924A-1B516F3693FC}" destId="{5E66F442-5AAF-4E56-AC5B-9472271018F9}" srcOrd="2" destOrd="0" presId="urn:microsoft.com/office/officeart/2018/5/layout/IconCircleLabelList"/>
    <dgm:cxn modelId="{167FB6F8-32BF-4515-899A-4690FB6A9CF1}" type="presParOf" srcId="{197B1E40-BA11-416F-924A-1B516F3693FC}" destId="{D9B5490D-2A95-44B0-BF90-76D5C3DE0D60}" srcOrd="3" destOrd="0" presId="urn:microsoft.com/office/officeart/2018/5/layout/IconCircleLabelList"/>
    <dgm:cxn modelId="{B8C87640-A606-41EC-9122-BDD4C9E8C631}" type="presParOf" srcId="{72B7410F-086E-48ED-AFDA-042F3D8DF196}" destId="{1BDEE1C8-8FB7-4E77-BF08-8CC8484FDAA0}" srcOrd="1" destOrd="0" presId="urn:microsoft.com/office/officeart/2018/5/layout/IconCircleLabelList"/>
    <dgm:cxn modelId="{68994E69-2C12-4F5A-8CE3-8475AD74EECC}" type="presParOf" srcId="{72B7410F-086E-48ED-AFDA-042F3D8DF196}" destId="{D3E54D52-FE5E-4A45-BFFA-FC7B6B6AFB76}" srcOrd="2" destOrd="0" presId="urn:microsoft.com/office/officeart/2018/5/layout/IconCircleLabelList"/>
    <dgm:cxn modelId="{C6F123A6-477C-4C0B-A10B-27517AD28E00}" type="presParOf" srcId="{D3E54D52-FE5E-4A45-BFFA-FC7B6B6AFB76}" destId="{AD162427-B283-4C95-8A8B-70B2C539486C}" srcOrd="0" destOrd="0" presId="urn:microsoft.com/office/officeart/2018/5/layout/IconCircleLabelList"/>
    <dgm:cxn modelId="{01CD4A09-F805-4D35-B25B-661C0C2180D6}" type="presParOf" srcId="{D3E54D52-FE5E-4A45-BFFA-FC7B6B6AFB76}" destId="{F496C3A5-807D-4E8B-B084-76E9CDE29756}" srcOrd="1" destOrd="0" presId="urn:microsoft.com/office/officeart/2018/5/layout/IconCircleLabelList"/>
    <dgm:cxn modelId="{4426E5D5-A24E-4466-8C9F-1731E421D733}" type="presParOf" srcId="{D3E54D52-FE5E-4A45-BFFA-FC7B6B6AFB76}" destId="{0A1AEBF1-E229-4467-8818-6E926341F0EF}" srcOrd="2" destOrd="0" presId="urn:microsoft.com/office/officeart/2018/5/layout/IconCircleLabelList"/>
    <dgm:cxn modelId="{66D73F95-0E4E-4AC4-8A94-09532E66893D}" type="presParOf" srcId="{D3E54D52-FE5E-4A45-BFFA-FC7B6B6AFB76}" destId="{3368D2D0-31BE-40AB-A764-F37C44C74467}" srcOrd="3" destOrd="0" presId="urn:microsoft.com/office/officeart/2018/5/layout/IconCircleLabelList"/>
    <dgm:cxn modelId="{04E8F41E-C480-4B7E-A7DC-B3CAE992F54E}" type="presParOf" srcId="{72B7410F-086E-48ED-AFDA-042F3D8DF196}" destId="{95044D52-FECB-46FE-8F1F-E8278526329A}" srcOrd="3" destOrd="0" presId="urn:microsoft.com/office/officeart/2018/5/layout/IconCircleLabelList"/>
    <dgm:cxn modelId="{4AFC1C0D-182D-496C-A3AA-DCD18B7D035D}" type="presParOf" srcId="{72B7410F-086E-48ED-AFDA-042F3D8DF196}" destId="{7BD6DEAB-F3A7-457F-B632-B781ED8C029C}" srcOrd="4" destOrd="0" presId="urn:microsoft.com/office/officeart/2018/5/layout/IconCircleLabelList"/>
    <dgm:cxn modelId="{2E75C45F-0E74-473A-8D1F-0E3A7BF99D79}" type="presParOf" srcId="{7BD6DEAB-F3A7-457F-B632-B781ED8C029C}" destId="{4C76B665-50C3-457A-A30E-E4799FECFA9F}" srcOrd="0" destOrd="0" presId="urn:microsoft.com/office/officeart/2018/5/layout/IconCircleLabelList"/>
    <dgm:cxn modelId="{6B7A3AE5-B957-4D3E-9DE4-D53933460E5D}" type="presParOf" srcId="{7BD6DEAB-F3A7-457F-B632-B781ED8C029C}" destId="{4C1DA6DF-069D-4E7B-8967-92E79328EDE8}" srcOrd="1" destOrd="0" presId="urn:microsoft.com/office/officeart/2018/5/layout/IconCircleLabelList"/>
    <dgm:cxn modelId="{C41A665E-5350-4875-A6DD-69EC98F647DE}" type="presParOf" srcId="{7BD6DEAB-F3A7-457F-B632-B781ED8C029C}" destId="{B148E8FF-7F5F-4D80-8570-BF7EC2801D35}" srcOrd="2" destOrd="0" presId="urn:microsoft.com/office/officeart/2018/5/layout/IconCircleLabelList"/>
    <dgm:cxn modelId="{6E979BC6-BC27-400C-8389-9D8FB8F85E91}" type="presParOf" srcId="{7BD6DEAB-F3A7-457F-B632-B781ED8C029C}" destId="{83D42342-E5E3-4ABE-B805-8993BDB5264F}" srcOrd="3" destOrd="0" presId="urn:microsoft.com/office/officeart/2018/5/layout/IconCircleLabelList"/>
    <dgm:cxn modelId="{070A0AD1-5C52-40DD-8CD2-BB9EB643DCD9}" type="presParOf" srcId="{72B7410F-086E-48ED-AFDA-042F3D8DF196}" destId="{31E9C70C-CF3F-4C58-BAB4-D48E4D31C995}" srcOrd="5" destOrd="0" presId="urn:microsoft.com/office/officeart/2018/5/layout/IconCircleLabelList"/>
    <dgm:cxn modelId="{C25A1112-B505-4152-B0A5-BB9DA091D787}" type="presParOf" srcId="{72B7410F-086E-48ED-AFDA-042F3D8DF196}" destId="{EAD30BE2-C8B6-492F-8C8E-ED1BA75316FD}" srcOrd="6" destOrd="0" presId="urn:microsoft.com/office/officeart/2018/5/layout/IconCircleLabelList"/>
    <dgm:cxn modelId="{7CB75148-60E1-470D-831F-6B4336B33D4C}" type="presParOf" srcId="{EAD30BE2-C8B6-492F-8C8E-ED1BA75316FD}" destId="{0B8A043C-CB57-4E6F-A4D6-134C6A8E1BD5}" srcOrd="0" destOrd="0" presId="urn:microsoft.com/office/officeart/2018/5/layout/IconCircleLabelList"/>
    <dgm:cxn modelId="{0668A609-4A76-4CBC-B22E-34DDD0652794}" type="presParOf" srcId="{EAD30BE2-C8B6-492F-8C8E-ED1BA75316FD}" destId="{FEA3A560-7C5F-41AA-9430-961A18ED1A61}" srcOrd="1" destOrd="0" presId="urn:microsoft.com/office/officeart/2018/5/layout/IconCircleLabelList"/>
    <dgm:cxn modelId="{39886D86-71BD-4472-835F-B61C421C9BD1}" type="presParOf" srcId="{EAD30BE2-C8B6-492F-8C8E-ED1BA75316FD}" destId="{456182D5-3FA2-416A-A2F9-BE234B8FAB39}" srcOrd="2" destOrd="0" presId="urn:microsoft.com/office/officeart/2018/5/layout/IconCircleLabelList"/>
    <dgm:cxn modelId="{09CAA778-7B50-49FD-9897-E8FA6A1B2C34}" type="presParOf" srcId="{EAD30BE2-C8B6-492F-8C8E-ED1BA75316FD}" destId="{B818D22F-B017-4C5C-A31E-123FEF839BAA}" srcOrd="3" destOrd="0" presId="urn:microsoft.com/office/officeart/2018/5/layout/IconCircleLabelList"/>
    <dgm:cxn modelId="{80626A14-C114-4F9C-BF47-B685CF8A0278}" type="presParOf" srcId="{72B7410F-086E-48ED-AFDA-042F3D8DF196}" destId="{17E525FF-3CF2-45C9-BA95-AA3611CC5E00}" srcOrd="7" destOrd="0" presId="urn:microsoft.com/office/officeart/2018/5/layout/IconCircleLabelList"/>
    <dgm:cxn modelId="{E8093BBB-A12E-4A6E-8701-F94556411777}" type="presParOf" srcId="{72B7410F-086E-48ED-AFDA-042F3D8DF196}" destId="{4BC58921-ABB7-40B9-9F69-E568B47A0A9E}" srcOrd="8" destOrd="0" presId="urn:microsoft.com/office/officeart/2018/5/layout/IconCircleLabelList"/>
    <dgm:cxn modelId="{269B338A-43B1-4FF4-8268-07A5AD11F155}" type="presParOf" srcId="{4BC58921-ABB7-40B9-9F69-E568B47A0A9E}" destId="{CEBBC63A-BE14-42FD-BCB6-37060F643F3B}" srcOrd="0" destOrd="0" presId="urn:microsoft.com/office/officeart/2018/5/layout/IconCircleLabelList"/>
    <dgm:cxn modelId="{D32805D9-784A-4E5D-95FE-16BAD2657AE7}" type="presParOf" srcId="{4BC58921-ABB7-40B9-9F69-E568B47A0A9E}" destId="{513EF7E4-1AF1-4154-A54F-6C3A58A9F178}" srcOrd="1" destOrd="0" presId="urn:microsoft.com/office/officeart/2018/5/layout/IconCircleLabelList"/>
    <dgm:cxn modelId="{72D14DCA-85C0-43D5-B55D-3D9044414AB9}" type="presParOf" srcId="{4BC58921-ABB7-40B9-9F69-E568B47A0A9E}" destId="{66358D9A-7CF2-4E17-B23D-CC026D0BB125}" srcOrd="2" destOrd="0" presId="urn:microsoft.com/office/officeart/2018/5/layout/IconCircleLabelList"/>
    <dgm:cxn modelId="{B806A6DB-DABB-4F54-AD85-BB9292302712}" type="presParOf" srcId="{4BC58921-ABB7-40B9-9F69-E568B47A0A9E}" destId="{E1C29584-F75A-4D13-AC03-025204672B42}" srcOrd="3" destOrd="0" presId="urn:microsoft.com/office/officeart/2018/5/layout/IconCircleLabelList"/>
    <dgm:cxn modelId="{1CA8A1C9-4D34-48E1-B4C4-6D3F6BD78F58}" type="presParOf" srcId="{72B7410F-086E-48ED-AFDA-042F3D8DF196}" destId="{A899B8F0-50C3-475C-9A54-715E00E7FF4D}" srcOrd="9" destOrd="0" presId="urn:microsoft.com/office/officeart/2018/5/layout/IconCircleLabelList"/>
    <dgm:cxn modelId="{177BCF5D-FDE5-44A8-B01A-1BEABB8D2FBC}" type="presParOf" srcId="{72B7410F-086E-48ED-AFDA-042F3D8DF196}" destId="{7F6FAE29-5543-4079-93CE-84D9C86293D2}" srcOrd="10" destOrd="0" presId="urn:microsoft.com/office/officeart/2018/5/layout/IconCircleLabelList"/>
    <dgm:cxn modelId="{9077CE4D-D1FE-4A3C-9C72-4C6C650E2DF0}" type="presParOf" srcId="{7F6FAE29-5543-4079-93CE-84D9C86293D2}" destId="{E20926D4-DCEF-4ED3-A38A-245FC6D4CFE2}" srcOrd="0" destOrd="0" presId="urn:microsoft.com/office/officeart/2018/5/layout/IconCircleLabelList"/>
    <dgm:cxn modelId="{0BB54D8B-534C-4106-9F2B-AC4AAE682B16}" type="presParOf" srcId="{7F6FAE29-5543-4079-93CE-84D9C86293D2}" destId="{6D1E4096-AA8F-4611-8E15-34BD33799CF3}" srcOrd="1" destOrd="0" presId="urn:microsoft.com/office/officeart/2018/5/layout/IconCircleLabelList"/>
    <dgm:cxn modelId="{949EFAAD-7B85-494A-995A-E9E0DC8DDA19}" type="presParOf" srcId="{7F6FAE29-5543-4079-93CE-84D9C86293D2}" destId="{75DFB898-6074-4ABF-83B9-75E299E2C534}" srcOrd="2" destOrd="0" presId="urn:microsoft.com/office/officeart/2018/5/layout/IconCircleLabelList"/>
    <dgm:cxn modelId="{8818A4AB-1FE1-4BDF-A1C6-E5162BE14A4B}" type="presParOf" srcId="{7F6FAE29-5543-4079-93CE-84D9C86293D2}" destId="{93519ED1-6DA1-456F-A016-2AAFAC72F66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369332-B7D2-4753-BECC-C03D57F209A0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0ECAFF-C209-4478-A76B-7FDA7BBAE679}">
      <dgm:prSet custT="1"/>
      <dgm:spPr/>
      <dgm:t>
        <a:bodyPr/>
        <a:lstStyle/>
        <a:p>
          <a:r>
            <a:rPr lang="pl-PL" sz="1700" dirty="0"/>
            <a:t>Wykorzystywanie wszystkich materiałów stworzonych w ramach Szkoły Ćwiczeń również po zakończeniu projektu</a:t>
          </a:r>
          <a:endParaRPr lang="en-US" sz="1700" dirty="0"/>
        </a:p>
      </dgm:t>
    </dgm:pt>
    <dgm:pt modelId="{A3C1D4F9-0B2A-4E7A-AA77-5B9AC349F067}" type="parTrans" cxnId="{6B2DD72A-6A2B-4ACF-B3D7-9E48A075A7B5}">
      <dgm:prSet/>
      <dgm:spPr/>
      <dgm:t>
        <a:bodyPr/>
        <a:lstStyle/>
        <a:p>
          <a:endParaRPr lang="en-US"/>
        </a:p>
      </dgm:t>
    </dgm:pt>
    <dgm:pt modelId="{E6BDEDC9-92A4-4A5C-BDF7-3B6A9B09B12E}" type="sibTrans" cxnId="{6B2DD72A-6A2B-4ACF-B3D7-9E48A075A7B5}">
      <dgm:prSet/>
      <dgm:spPr/>
      <dgm:t>
        <a:bodyPr/>
        <a:lstStyle/>
        <a:p>
          <a:endParaRPr lang="en-US"/>
        </a:p>
      </dgm:t>
    </dgm:pt>
    <dgm:pt modelId="{21E0B740-5A3D-4221-8D6C-A08936CE2401}">
      <dgm:prSet custT="1"/>
      <dgm:spPr/>
      <dgm:t>
        <a:bodyPr/>
        <a:lstStyle/>
        <a:p>
          <a:r>
            <a:rPr lang="pl-PL" sz="1700" dirty="0"/>
            <a:t>Włączanie corocznie przez kolejne 5 lat nowych szkół współpracujących do projektu Szkoła Ćwiczeń</a:t>
          </a:r>
          <a:endParaRPr lang="en-US" sz="1700" dirty="0"/>
        </a:p>
      </dgm:t>
    </dgm:pt>
    <dgm:pt modelId="{031415F1-D936-479A-AF73-8641EEF69D3E}" type="parTrans" cxnId="{2B7041AF-B786-4F6C-A2F4-4EA70F0CA29D}">
      <dgm:prSet/>
      <dgm:spPr/>
      <dgm:t>
        <a:bodyPr/>
        <a:lstStyle/>
        <a:p>
          <a:endParaRPr lang="en-US"/>
        </a:p>
      </dgm:t>
    </dgm:pt>
    <dgm:pt modelId="{86BA30B1-2520-4053-8DDC-9C130B8E5E65}" type="sibTrans" cxnId="{2B7041AF-B786-4F6C-A2F4-4EA70F0CA29D}">
      <dgm:prSet/>
      <dgm:spPr/>
      <dgm:t>
        <a:bodyPr/>
        <a:lstStyle/>
        <a:p>
          <a:endParaRPr lang="en-US"/>
        </a:p>
      </dgm:t>
    </dgm:pt>
    <dgm:pt modelId="{A8FBB64E-BA1B-4379-883B-AEE703104F5F}">
      <dgm:prSet/>
      <dgm:spPr/>
      <dgm:t>
        <a:bodyPr/>
        <a:lstStyle/>
        <a:p>
          <a:r>
            <a:rPr lang="pl-PL" dirty="0"/>
            <a:t>Udzielanie w kolejnych 5 latach przez Szkołę Ćwiczeń rocznie 50 godzin wsparcia w formie sieci współpracy, samokształcenia, lekcji pokazowych, warsztatów metodycznych</a:t>
          </a:r>
          <a:endParaRPr lang="en-US" dirty="0"/>
        </a:p>
      </dgm:t>
    </dgm:pt>
    <dgm:pt modelId="{69E7FAE9-AAB5-47B9-9A5B-0ECEE2C8419B}" type="parTrans" cxnId="{46BA9810-1F5D-4939-8B6B-6C8DE794DD89}">
      <dgm:prSet/>
      <dgm:spPr/>
      <dgm:t>
        <a:bodyPr/>
        <a:lstStyle/>
        <a:p>
          <a:endParaRPr lang="en-US"/>
        </a:p>
      </dgm:t>
    </dgm:pt>
    <dgm:pt modelId="{A3570CC5-DDDF-47AD-AF57-F6AC7F7FD4A6}" type="sibTrans" cxnId="{46BA9810-1F5D-4939-8B6B-6C8DE794DD89}">
      <dgm:prSet/>
      <dgm:spPr/>
      <dgm:t>
        <a:bodyPr/>
        <a:lstStyle/>
        <a:p>
          <a:endParaRPr lang="en-US"/>
        </a:p>
      </dgm:t>
    </dgm:pt>
    <dgm:pt modelId="{2486E402-6DAD-4926-9A01-F521D660BE5C}">
      <dgm:prSet custT="1"/>
      <dgm:spPr/>
      <dgm:t>
        <a:bodyPr/>
        <a:lstStyle/>
        <a:p>
          <a:r>
            <a:rPr lang="pl-PL" sz="1700" dirty="0"/>
            <a:t>Utrzymanie współpracy z partnerami projektu</a:t>
          </a:r>
          <a:endParaRPr lang="en-US" sz="1700" dirty="0"/>
        </a:p>
      </dgm:t>
    </dgm:pt>
    <dgm:pt modelId="{AD9538FC-A9C0-45AF-9CCA-0D9B2376AC0B}" type="parTrans" cxnId="{05A615D5-D737-4AD7-B614-8B4EEE25A841}">
      <dgm:prSet/>
      <dgm:spPr/>
      <dgm:t>
        <a:bodyPr/>
        <a:lstStyle/>
        <a:p>
          <a:endParaRPr lang="en-US"/>
        </a:p>
      </dgm:t>
    </dgm:pt>
    <dgm:pt modelId="{EB9B02C2-D16C-40CA-9B52-CBB5B0ADFB31}" type="sibTrans" cxnId="{05A615D5-D737-4AD7-B614-8B4EEE25A841}">
      <dgm:prSet/>
      <dgm:spPr/>
      <dgm:t>
        <a:bodyPr/>
        <a:lstStyle/>
        <a:p>
          <a:endParaRPr lang="en-US"/>
        </a:p>
      </dgm:t>
    </dgm:pt>
    <dgm:pt modelId="{055BBF48-3E9C-8B48-A0A7-54D693A8D6F7}" type="pres">
      <dgm:prSet presAssocID="{70369332-B7D2-4753-BECC-C03D57F209A0}" presName="diagram" presStyleCnt="0">
        <dgm:presLayoutVars>
          <dgm:dir/>
          <dgm:resizeHandles val="exact"/>
        </dgm:presLayoutVars>
      </dgm:prSet>
      <dgm:spPr/>
    </dgm:pt>
    <dgm:pt modelId="{52A85F21-E571-FE4B-BC53-2D615ED9B8FA}" type="pres">
      <dgm:prSet presAssocID="{C80ECAFF-C209-4478-A76B-7FDA7BBAE679}" presName="arrow" presStyleLbl="node1" presStyleIdx="0" presStyleCnt="4" custScaleX="194838" custScaleY="124818" custRadScaleRad="111392" custRadScaleInc="9399">
        <dgm:presLayoutVars>
          <dgm:bulletEnabled val="1"/>
        </dgm:presLayoutVars>
      </dgm:prSet>
      <dgm:spPr/>
    </dgm:pt>
    <dgm:pt modelId="{1B390D8A-FC43-5C4B-BC21-17F31411A525}" type="pres">
      <dgm:prSet presAssocID="{21E0B740-5A3D-4221-8D6C-A08936CE2401}" presName="arrow" presStyleLbl="node1" presStyleIdx="1" presStyleCnt="4" custScaleX="171971" custScaleY="162662" custRadScaleRad="219844" custRadScaleInc="-4260">
        <dgm:presLayoutVars>
          <dgm:bulletEnabled val="1"/>
        </dgm:presLayoutVars>
      </dgm:prSet>
      <dgm:spPr/>
    </dgm:pt>
    <dgm:pt modelId="{C4D6C152-172F-2F43-9B2F-4C49CDD3828B}" type="pres">
      <dgm:prSet presAssocID="{A8FBB64E-BA1B-4379-883B-AEE703104F5F}" presName="arrow" presStyleLbl="node1" presStyleIdx="2" presStyleCnt="4" custScaleX="228843" custScaleY="143246">
        <dgm:presLayoutVars>
          <dgm:bulletEnabled val="1"/>
        </dgm:presLayoutVars>
      </dgm:prSet>
      <dgm:spPr/>
    </dgm:pt>
    <dgm:pt modelId="{78414C88-A0CC-D24A-8AD8-7FE89CB262C5}" type="pres">
      <dgm:prSet presAssocID="{2486E402-6DAD-4926-9A01-F521D660BE5C}" presName="arrow" presStyleLbl="node1" presStyleIdx="3" presStyleCnt="4" custScaleX="188436" custScaleY="194257" custRadScaleRad="229708" custRadScaleInc="4077">
        <dgm:presLayoutVars>
          <dgm:bulletEnabled val="1"/>
        </dgm:presLayoutVars>
      </dgm:prSet>
      <dgm:spPr/>
    </dgm:pt>
  </dgm:ptLst>
  <dgm:cxnLst>
    <dgm:cxn modelId="{46BA9810-1F5D-4939-8B6B-6C8DE794DD89}" srcId="{70369332-B7D2-4753-BECC-C03D57F209A0}" destId="{A8FBB64E-BA1B-4379-883B-AEE703104F5F}" srcOrd="2" destOrd="0" parTransId="{69E7FAE9-AAB5-47B9-9A5B-0ECEE2C8419B}" sibTransId="{A3570CC5-DDDF-47AD-AF57-F6AC7F7FD4A6}"/>
    <dgm:cxn modelId="{CEA72514-327C-0B45-96D5-7881D8426820}" type="presOf" srcId="{2486E402-6DAD-4926-9A01-F521D660BE5C}" destId="{78414C88-A0CC-D24A-8AD8-7FE89CB262C5}" srcOrd="0" destOrd="0" presId="urn:microsoft.com/office/officeart/2005/8/layout/arrow5"/>
    <dgm:cxn modelId="{7952CF18-921D-2F48-A700-ED31021308DE}" type="presOf" srcId="{21E0B740-5A3D-4221-8D6C-A08936CE2401}" destId="{1B390D8A-FC43-5C4B-BC21-17F31411A525}" srcOrd="0" destOrd="0" presId="urn:microsoft.com/office/officeart/2005/8/layout/arrow5"/>
    <dgm:cxn modelId="{6B2DD72A-6A2B-4ACF-B3D7-9E48A075A7B5}" srcId="{70369332-B7D2-4753-BECC-C03D57F209A0}" destId="{C80ECAFF-C209-4478-A76B-7FDA7BBAE679}" srcOrd="0" destOrd="0" parTransId="{A3C1D4F9-0B2A-4E7A-AA77-5B9AC349F067}" sibTransId="{E6BDEDC9-92A4-4A5C-BDF7-3B6A9B09B12E}"/>
    <dgm:cxn modelId="{38162296-8BE3-4C41-8295-150E69184DFA}" type="presOf" srcId="{A8FBB64E-BA1B-4379-883B-AEE703104F5F}" destId="{C4D6C152-172F-2F43-9B2F-4C49CDD3828B}" srcOrd="0" destOrd="0" presId="urn:microsoft.com/office/officeart/2005/8/layout/arrow5"/>
    <dgm:cxn modelId="{2B7041AF-B786-4F6C-A2F4-4EA70F0CA29D}" srcId="{70369332-B7D2-4753-BECC-C03D57F209A0}" destId="{21E0B740-5A3D-4221-8D6C-A08936CE2401}" srcOrd="1" destOrd="0" parTransId="{031415F1-D936-479A-AF73-8641EEF69D3E}" sibTransId="{86BA30B1-2520-4053-8DDC-9C130B8E5E65}"/>
    <dgm:cxn modelId="{6BA550C0-88A6-8D4B-AE7C-D97BD7D08E5B}" type="presOf" srcId="{70369332-B7D2-4753-BECC-C03D57F209A0}" destId="{055BBF48-3E9C-8B48-A0A7-54D693A8D6F7}" srcOrd="0" destOrd="0" presId="urn:microsoft.com/office/officeart/2005/8/layout/arrow5"/>
    <dgm:cxn modelId="{700545D4-4F04-554B-B441-BB58CED8C4CC}" type="presOf" srcId="{C80ECAFF-C209-4478-A76B-7FDA7BBAE679}" destId="{52A85F21-E571-FE4B-BC53-2D615ED9B8FA}" srcOrd="0" destOrd="0" presId="urn:microsoft.com/office/officeart/2005/8/layout/arrow5"/>
    <dgm:cxn modelId="{05A615D5-D737-4AD7-B614-8B4EEE25A841}" srcId="{70369332-B7D2-4753-BECC-C03D57F209A0}" destId="{2486E402-6DAD-4926-9A01-F521D660BE5C}" srcOrd="3" destOrd="0" parTransId="{AD9538FC-A9C0-45AF-9CCA-0D9B2376AC0B}" sibTransId="{EB9B02C2-D16C-40CA-9B52-CBB5B0ADFB31}"/>
    <dgm:cxn modelId="{2D951514-F73E-D744-ABD4-145D01D2D2E6}" type="presParOf" srcId="{055BBF48-3E9C-8B48-A0A7-54D693A8D6F7}" destId="{52A85F21-E571-FE4B-BC53-2D615ED9B8FA}" srcOrd="0" destOrd="0" presId="urn:microsoft.com/office/officeart/2005/8/layout/arrow5"/>
    <dgm:cxn modelId="{C77FC2A5-3C93-1A41-9418-49C55F111D8F}" type="presParOf" srcId="{055BBF48-3E9C-8B48-A0A7-54D693A8D6F7}" destId="{1B390D8A-FC43-5C4B-BC21-17F31411A525}" srcOrd="1" destOrd="0" presId="urn:microsoft.com/office/officeart/2005/8/layout/arrow5"/>
    <dgm:cxn modelId="{5299F0F1-59C4-3644-B116-DDCBF81C04D7}" type="presParOf" srcId="{055BBF48-3E9C-8B48-A0A7-54D693A8D6F7}" destId="{C4D6C152-172F-2F43-9B2F-4C49CDD3828B}" srcOrd="2" destOrd="0" presId="urn:microsoft.com/office/officeart/2005/8/layout/arrow5"/>
    <dgm:cxn modelId="{ED52D3DA-CFFF-524C-BA6F-CC03FD1C9981}" type="presParOf" srcId="{055BBF48-3E9C-8B48-A0A7-54D693A8D6F7}" destId="{78414C88-A0CC-D24A-8AD8-7FE89CB262C5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488EB-3294-2343-9665-8995D490FE5F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BB076-D1E4-784F-8BA2-14053AA87BB6}">
      <dsp:nvSpPr>
        <dsp:cNvPr id="0" name=""/>
        <dsp:cNvSpPr/>
      </dsp:nvSpPr>
      <dsp:spPr>
        <a:xfrm>
          <a:off x="0" y="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 dirty="0">
              <a:latin typeface="Cambria" panose="02040503050406030204" pitchFamily="18" charset="0"/>
            </a:rPr>
            <a:t>Wyższa Szkoła Kadr Menedżerskich w Koninie</a:t>
          </a:r>
          <a:endParaRPr lang="en-US" sz="4400" kern="1200" dirty="0">
            <a:latin typeface="Cambria" panose="02040503050406030204" pitchFamily="18" charset="0"/>
          </a:endParaRPr>
        </a:p>
      </dsp:txBody>
      <dsp:txXfrm>
        <a:off x="0" y="0"/>
        <a:ext cx="6492875" cy="2552700"/>
      </dsp:txXfrm>
    </dsp:sp>
    <dsp:sp modelId="{E07ABC70-E0E5-1542-920F-E4F560FDD82B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4003D-B007-AD41-82FB-8436C0B83E6F}">
      <dsp:nvSpPr>
        <dsp:cNvPr id="0" name=""/>
        <dsp:cNvSpPr/>
      </dsp:nvSpPr>
      <dsp:spPr>
        <a:xfrm>
          <a:off x="0" y="255270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 dirty="0">
              <a:latin typeface="Cambria" panose="02040503050406030204" pitchFamily="18" charset="0"/>
            </a:rPr>
            <a:t>Niepubliczny Ośrodek Edukacyjny EDU-JETTER we Włocławku</a:t>
          </a:r>
          <a:endParaRPr lang="en-US" sz="4400" kern="1200" dirty="0">
            <a:latin typeface="Cambria" panose="02040503050406030204" pitchFamily="18" charset="0"/>
          </a:endParaRPr>
        </a:p>
      </dsp:txBody>
      <dsp:txXfrm>
        <a:off x="0" y="2552700"/>
        <a:ext cx="6492875" cy="2552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76062-6E8B-D64C-84F2-17C7141D2535}">
      <dsp:nvSpPr>
        <dsp:cNvPr id="0" name=""/>
        <dsp:cNvSpPr/>
      </dsp:nvSpPr>
      <dsp:spPr>
        <a:xfrm>
          <a:off x="0" y="458377"/>
          <a:ext cx="574468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16CB0-392F-B748-9871-54717D2BEA7F}">
      <dsp:nvSpPr>
        <dsp:cNvPr id="0" name=""/>
        <dsp:cNvSpPr/>
      </dsp:nvSpPr>
      <dsp:spPr>
        <a:xfrm>
          <a:off x="287234" y="74617"/>
          <a:ext cx="4021279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przedmioty przyrodnicze</a:t>
          </a:r>
          <a:endParaRPr lang="en-US" sz="2600" kern="1200"/>
        </a:p>
      </dsp:txBody>
      <dsp:txXfrm>
        <a:off x="324701" y="112084"/>
        <a:ext cx="3946345" cy="692586"/>
      </dsp:txXfrm>
    </dsp:sp>
    <dsp:sp modelId="{DC71A2B8-2C36-4A48-B20C-EC6A9962D275}">
      <dsp:nvSpPr>
        <dsp:cNvPr id="0" name=""/>
        <dsp:cNvSpPr/>
      </dsp:nvSpPr>
      <dsp:spPr>
        <a:xfrm>
          <a:off x="0" y="1637737"/>
          <a:ext cx="574468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DEDBE-F765-FF42-87CF-E4392F023F65}">
      <dsp:nvSpPr>
        <dsp:cNvPr id="0" name=""/>
        <dsp:cNvSpPr/>
      </dsp:nvSpPr>
      <dsp:spPr>
        <a:xfrm>
          <a:off x="287234" y="1253977"/>
          <a:ext cx="4021279" cy="76752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matematyka</a:t>
          </a:r>
          <a:endParaRPr lang="en-US" sz="2600" kern="1200"/>
        </a:p>
      </dsp:txBody>
      <dsp:txXfrm>
        <a:off x="324701" y="1291444"/>
        <a:ext cx="3946345" cy="692586"/>
      </dsp:txXfrm>
    </dsp:sp>
    <dsp:sp modelId="{CC329829-039D-134B-A844-D95E5BC2948B}">
      <dsp:nvSpPr>
        <dsp:cNvPr id="0" name=""/>
        <dsp:cNvSpPr/>
      </dsp:nvSpPr>
      <dsp:spPr>
        <a:xfrm>
          <a:off x="0" y="2817098"/>
          <a:ext cx="574468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679C2-6384-A348-94D1-B5BAEDAE3684}">
      <dsp:nvSpPr>
        <dsp:cNvPr id="0" name=""/>
        <dsp:cNvSpPr/>
      </dsp:nvSpPr>
      <dsp:spPr>
        <a:xfrm>
          <a:off x="287234" y="2433338"/>
          <a:ext cx="4021279" cy="76752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edukacja językowa</a:t>
          </a:r>
          <a:endParaRPr lang="en-US" sz="2600" kern="1200"/>
        </a:p>
      </dsp:txBody>
      <dsp:txXfrm>
        <a:off x="324701" y="2470805"/>
        <a:ext cx="3946345" cy="692586"/>
      </dsp:txXfrm>
    </dsp:sp>
    <dsp:sp modelId="{B4452A22-D3EC-1742-A408-A227508CA032}">
      <dsp:nvSpPr>
        <dsp:cNvPr id="0" name=""/>
        <dsp:cNvSpPr/>
      </dsp:nvSpPr>
      <dsp:spPr>
        <a:xfrm>
          <a:off x="0" y="3996458"/>
          <a:ext cx="574468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DCBDA-42B9-FF4E-A654-61762972D4AE}">
      <dsp:nvSpPr>
        <dsp:cNvPr id="0" name=""/>
        <dsp:cNvSpPr/>
      </dsp:nvSpPr>
      <dsp:spPr>
        <a:xfrm>
          <a:off x="287234" y="3612698"/>
          <a:ext cx="4021279" cy="7675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informatyka</a:t>
          </a:r>
          <a:endParaRPr lang="en-US" sz="2600" kern="1200"/>
        </a:p>
      </dsp:txBody>
      <dsp:txXfrm>
        <a:off x="324701" y="3650165"/>
        <a:ext cx="3946345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7B5B8-9EA4-4E22-9139-B78AEDF20322}">
      <dsp:nvSpPr>
        <dsp:cNvPr id="0" name=""/>
        <dsp:cNvSpPr/>
      </dsp:nvSpPr>
      <dsp:spPr>
        <a:xfrm>
          <a:off x="335819" y="92263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71CAB-D984-4AF0-A3E7-29071FD777F8}">
      <dsp:nvSpPr>
        <dsp:cNvPr id="0" name=""/>
        <dsp:cNvSpPr/>
      </dsp:nvSpPr>
      <dsp:spPr>
        <a:xfrm>
          <a:off x="558621" y="315066"/>
          <a:ext cx="599853" cy="599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5490D-2A95-44B0-BF90-76D5C3DE0D60}">
      <dsp:nvSpPr>
        <dsp:cNvPr id="0" name=""/>
        <dsp:cNvSpPr/>
      </dsp:nvSpPr>
      <dsp:spPr>
        <a:xfrm>
          <a:off x="1614" y="1463357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/>
            <a:t>Praktyki studenckie</a:t>
          </a:r>
          <a:endParaRPr lang="en-US" sz="1700" kern="1200"/>
        </a:p>
      </dsp:txBody>
      <dsp:txXfrm>
        <a:off x="1614" y="1463357"/>
        <a:ext cx="1713867" cy="685546"/>
      </dsp:txXfrm>
    </dsp:sp>
    <dsp:sp modelId="{AD162427-B283-4C95-8A8B-70B2C539486C}">
      <dsp:nvSpPr>
        <dsp:cNvPr id="0" name=""/>
        <dsp:cNvSpPr/>
      </dsp:nvSpPr>
      <dsp:spPr>
        <a:xfrm>
          <a:off x="2349613" y="92263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6C3A5-807D-4E8B-B084-76E9CDE29756}">
      <dsp:nvSpPr>
        <dsp:cNvPr id="0" name=""/>
        <dsp:cNvSpPr/>
      </dsp:nvSpPr>
      <dsp:spPr>
        <a:xfrm>
          <a:off x="2572415" y="315066"/>
          <a:ext cx="599853" cy="5998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8D2D0-31BE-40AB-A764-F37C44C74467}">
      <dsp:nvSpPr>
        <dsp:cNvPr id="0" name=""/>
        <dsp:cNvSpPr/>
      </dsp:nvSpPr>
      <dsp:spPr>
        <a:xfrm>
          <a:off x="2015408" y="1463357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/>
            <a:t>Konsultacje</a:t>
          </a:r>
          <a:endParaRPr lang="en-US" sz="1700" kern="1200"/>
        </a:p>
      </dsp:txBody>
      <dsp:txXfrm>
        <a:off x="2015408" y="1463357"/>
        <a:ext cx="1713867" cy="685546"/>
      </dsp:txXfrm>
    </dsp:sp>
    <dsp:sp modelId="{4C76B665-50C3-457A-A30E-E4799FECFA9F}">
      <dsp:nvSpPr>
        <dsp:cNvPr id="0" name=""/>
        <dsp:cNvSpPr/>
      </dsp:nvSpPr>
      <dsp:spPr>
        <a:xfrm>
          <a:off x="4363406" y="92263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DA6DF-069D-4E7B-8967-92E79328EDE8}">
      <dsp:nvSpPr>
        <dsp:cNvPr id="0" name=""/>
        <dsp:cNvSpPr/>
      </dsp:nvSpPr>
      <dsp:spPr>
        <a:xfrm>
          <a:off x="4586209" y="315066"/>
          <a:ext cx="599853" cy="5998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42342-E5E3-4ABE-B805-8993BDB5264F}">
      <dsp:nvSpPr>
        <dsp:cNvPr id="0" name=""/>
        <dsp:cNvSpPr/>
      </dsp:nvSpPr>
      <dsp:spPr>
        <a:xfrm>
          <a:off x="4029202" y="1463357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/>
            <a:t>Lekcje pokazowe</a:t>
          </a:r>
          <a:endParaRPr lang="en-US" sz="1700" kern="1200"/>
        </a:p>
      </dsp:txBody>
      <dsp:txXfrm>
        <a:off x="4029202" y="1463357"/>
        <a:ext cx="1713867" cy="685546"/>
      </dsp:txXfrm>
    </dsp:sp>
    <dsp:sp modelId="{0B8A043C-CB57-4E6F-A4D6-134C6A8E1BD5}">
      <dsp:nvSpPr>
        <dsp:cNvPr id="0" name=""/>
        <dsp:cNvSpPr/>
      </dsp:nvSpPr>
      <dsp:spPr>
        <a:xfrm>
          <a:off x="335819" y="2577371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3A560-7C5F-41AA-9430-961A18ED1A61}">
      <dsp:nvSpPr>
        <dsp:cNvPr id="0" name=""/>
        <dsp:cNvSpPr/>
      </dsp:nvSpPr>
      <dsp:spPr>
        <a:xfrm>
          <a:off x="558621" y="2800174"/>
          <a:ext cx="599853" cy="5998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8D22F-B017-4C5C-A31E-123FEF839BAA}">
      <dsp:nvSpPr>
        <dsp:cNvPr id="0" name=""/>
        <dsp:cNvSpPr/>
      </dsp:nvSpPr>
      <dsp:spPr>
        <a:xfrm>
          <a:off x="1614" y="3948465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/>
            <a:t>Scenariusze lekcji</a:t>
          </a:r>
          <a:endParaRPr lang="en-US" sz="1700" kern="1200"/>
        </a:p>
      </dsp:txBody>
      <dsp:txXfrm>
        <a:off x="1614" y="3948465"/>
        <a:ext cx="1713867" cy="685546"/>
      </dsp:txXfrm>
    </dsp:sp>
    <dsp:sp modelId="{CEBBC63A-BE14-42FD-BCB6-37060F643F3B}">
      <dsp:nvSpPr>
        <dsp:cNvPr id="0" name=""/>
        <dsp:cNvSpPr/>
      </dsp:nvSpPr>
      <dsp:spPr>
        <a:xfrm>
          <a:off x="2349613" y="2577371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EF7E4-1AF1-4154-A54F-6C3A58A9F178}">
      <dsp:nvSpPr>
        <dsp:cNvPr id="0" name=""/>
        <dsp:cNvSpPr/>
      </dsp:nvSpPr>
      <dsp:spPr>
        <a:xfrm>
          <a:off x="2572415" y="2800174"/>
          <a:ext cx="599853" cy="5998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29584-F75A-4D13-AC03-025204672B42}">
      <dsp:nvSpPr>
        <dsp:cNvPr id="0" name=""/>
        <dsp:cNvSpPr/>
      </dsp:nvSpPr>
      <dsp:spPr>
        <a:xfrm>
          <a:off x="2015408" y="3948465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 dirty="0"/>
            <a:t>Sieci współpracy i doskonalenia</a:t>
          </a:r>
          <a:endParaRPr lang="en-US" sz="1700" kern="1200" dirty="0"/>
        </a:p>
      </dsp:txBody>
      <dsp:txXfrm>
        <a:off x="2015408" y="3948465"/>
        <a:ext cx="1713867" cy="685546"/>
      </dsp:txXfrm>
    </dsp:sp>
    <dsp:sp modelId="{E20926D4-DCEF-4ED3-A38A-245FC6D4CFE2}">
      <dsp:nvSpPr>
        <dsp:cNvPr id="0" name=""/>
        <dsp:cNvSpPr/>
      </dsp:nvSpPr>
      <dsp:spPr>
        <a:xfrm>
          <a:off x="4363406" y="2577371"/>
          <a:ext cx="1045458" cy="104545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E4096-AA8F-4611-8E15-34BD33799CF3}">
      <dsp:nvSpPr>
        <dsp:cNvPr id="0" name=""/>
        <dsp:cNvSpPr/>
      </dsp:nvSpPr>
      <dsp:spPr>
        <a:xfrm>
          <a:off x="4586209" y="2800174"/>
          <a:ext cx="599853" cy="59985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19ED1-6DA1-456F-A016-2AAFAC72F66A}">
      <dsp:nvSpPr>
        <dsp:cNvPr id="0" name=""/>
        <dsp:cNvSpPr/>
      </dsp:nvSpPr>
      <dsp:spPr>
        <a:xfrm>
          <a:off x="4029202" y="3948465"/>
          <a:ext cx="1713867" cy="68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/>
            <a:t>Konferencje metodyczne</a:t>
          </a:r>
          <a:endParaRPr lang="en-US" sz="1700" kern="1200"/>
        </a:p>
      </dsp:txBody>
      <dsp:txXfrm>
        <a:off x="4029202" y="3948465"/>
        <a:ext cx="1713867" cy="685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85F21-E571-FE4B-BC53-2D615ED9B8FA}">
      <dsp:nvSpPr>
        <dsp:cNvPr id="0" name=""/>
        <dsp:cNvSpPr/>
      </dsp:nvSpPr>
      <dsp:spPr>
        <a:xfrm>
          <a:off x="3605587" y="-346376"/>
          <a:ext cx="3976627" cy="254752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Wykorzystywanie wszystkich materiałów stworzonych w ramach Szkoły Ćwiczeń również po zakończeniu projektu</a:t>
          </a:r>
          <a:endParaRPr lang="en-US" sz="1700" kern="1200" dirty="0"/>
        </a:p>
      </dsp:txBody>
      <dsp:txXfrm>
        <a:off x="4599744" y="-346376"/>
        <a:ext cx="1988313" cy="2101708"/>
      </dsp:txXfrm>
    </dsp:sp>
    <dsp:sp modelId="{1B390D8A-FC43-5C4B-BC21-17F31411A525}">
      <dsp:nvSpPr>
        <dsp:cNvPr id="0" name=""/>
        <dsp:cNvSpPr/>
      </dsp:nvSpPr>
      <dsp:spPr>
        <a:xfrm rot="5400000">
          <a:off x="6961430" y="579706"/>
          <a:ext cx="3509913" cy="331991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Włączanie corocznie przez kolejne 5 lat nowych szkół współpracujących do projektu Szkoła Ćwiczeń</a:t>
          </a:r>
          <a:endParaRPr lang="en-US" sz="1700" kern="1200" dirty="0"/>
        </a:p>
      </dsp:txBody>
      <dsp:txXfrm rot="-5400000">
        <a:off x="7637414" y="1362186"/>
        <a:ext cx="2738932" cy="1754957"/>
      </dsp:txXfrm>
    </dsp:sp>
    <dsp:sp modelId="{C4D6C152-172F-2F43-9B2F-4C49CDD3828B}">
      <dsp:nvSpPr>
        <dsp:cNvPr id="0" name=""/>
        <dsp:cNvSpPr/>
      </dsp:nvSpPr>
      <dsp:spPr>
        <a:xfrm rot="10800000">
          <a:off x="3006479" y="2542425"/>
          <a:ext cx="4670666" cy="292363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Udzielanie w kolejnych 5 latach przez Szkołę Ćwiczeń rocznie 50 godzin wsparcia w formie sieci współpracy, samokształcenia, lekcji pokazowych, warsztatów metodycznych</a:t>
          </a:r>
          <a:endParaRPr lang="en-US" sz="1700" kern="1200" dirty="0"/>
        </a:p>
      </dsp:txBody>
      <dsp:txXfrm rot="10800000">
        <a:off x="4174145" y="3054062"/>
        <a:ext cx="2335333" cy="2412001"/>
      </dsp:txXfrm>
    </dsp:sp>
    <dsp:sp modelId="{78414C88-A0CC-D24A-8AD8-7FE89CB262C5}">
      <dsp:nvSpPr>
        <dsp:cNvPr id="0" name=""/>
        <dsp:cNvSpPr/>
      </dsp:nvSpPr>
      <dsp:spPr>
        <a:xfrm rot="16200000">
          <a:off x="59403" y="257270"/>
          <a:ext cx="3845963" cy="396476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Utrzymanie współpracy z partnerami projektu</a:t>
          </a:r>
          <a:endParaRPr lang="en-US" sz="1700" kern="1200" dirty="0"/>
        </a:p>
      </dsp:txBody>
      <dsp:txXfrm rot="5400000">
        <a:off x="0" y="1278164"/>
        <a:ext cx="3291725" cy="1922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CAE6573-D876-F545-B60D-BAB653F752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69B01CF-1B41-A344-A01E-53CD043736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2B11-1126-7B49-AC0E-4FFC1A210487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8792AA0-ACFE-7C4E-BCC2-869680113A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B1D475C-C62E-A743-AAE9-7618285121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D2499-8C96-9942-86C9-39BB2BFF9D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1048432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18989-A91D-E149-AFE6-3217667EFE06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692B6-2B06-9A47-A287-06626B4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0999960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2CB4DC-8590-C34D-8E04-A3E0F7AB5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E3A2ACD-E045-9645-8E68-099B22973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D154D4-3294-F945-9A01-35B33DF67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C184-73FE-104F-8A04-135BB102B1AF}" type="datetime1">
              <a:rPr lang="pl-PL" smtClean="0"/>
              <a:t>20.10.2021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97C1DA-EF29-4844-9045-366E3F2F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818721-5590-384B-84C4-6BAFB370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3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221B83-C094-7149-ABD1-F9A457E2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91573C4-F3A2-6F40-8800-78EA01E54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5ACAAB-9D28-C440-AC3F-65D43F34C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A837-5340-4A44-9D2B-ADB31FD1EEDB}" type="datetime1">
              <a:rPr lang="pl-PL" smtClean="0"/>
              <a:t>20.10.2021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49AAFB-0A46-8342-B6BA-9A302A557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EC707D-5674-5145-8FA8-CFEBD57E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661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8D8E959-BCA0-084F-8EB6-52089438C9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14D982-9A1C-3B45-8D89-648A27F0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1AB643-85FE-734E-984D-A062F2E2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017C-5B23-DF4C-B504-E8630E910D57}" type="datetime1">
              <a:rPr lang="pl-PL" smtClean="0"/>
              <a:t>20.10.2021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973FEB-C2F8-E94C-9B6B-A72D8980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86DD10-7C34-9240-86DF-BF634850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72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E4A081-66C1-F240-88F1-DD5F6FF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908D9D-1F2A-F640-A59D-14F4F381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C9B3B6-B13E-6A47-8AC9-75F248AB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6A0D-9CDF-D145-9501-CF3EA9AAD35A}" type="datetime1">
              <a:rPr lang="pl-PL" smtClean="0"/>
              <a:t>20.10.2021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A4CB41-13E3-BD46-A96E-C22BEDB7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15134A-9C6B-6E46-9BCD-9D862634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157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4ED5CA-DDD4-624B-9C5D-A00E6BC5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37028A-ADAD-1C42-8225-19C900B7D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8D7AFD-BE31-3F40-B51F-6690A1CB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6C36-EC24-1749-89F9-9D2BD665DBE9}" type="datetime1">
              <a:rPr lang="pl-PL" smtClean="0"/>
              <a:t>20.10.2021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560F28-1715-C24F-B108-204D0D16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EC988E-A657-F840-87F0-90D7409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775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A9DD6-2874-834E-9434-DBFB72AB6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E1A1F6-3D2C-E446-8AC8-E80D7CF01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85813CB-266B-334D-B16F-DABB7319A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4891115-385E-8B46-A440-5EEA512E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0EBB-91EE-5242-B71A-EA7CD30F8263}" type="datetime1">
              <a:rPr lang="pl-PL" smtClean="0"/>
              <a:t>20.10.2021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B95DE56-ECC2-1043-AB96-572180B8B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6E591D3-3E2A-6E40-8B88-9E0AC334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86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B59594-8B56-774E-8AE1-E54AB79C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C9FEDF6-C11E-2943-8B11-C9C393895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C2CF595-A36C-914D-8631-1ACAA86CA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95234A0-7E67-AE45-89FB-069519D3B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86B3BE1-E936-EB40-9E66-CE7EF7181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F0BF670-F52B-A746-890B-D5414569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D2B50-1BD2-1343-AC3D-6423FF0F941F}" type="datetime1">
              <a:rPr lang="pl-PL" smtClean="0"/>
              <a:t>20.10.2021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8B89BC7-13FA-A948-BB83-8FCF675C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E329507-0A9F-BC4E-B9A3-DE485276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78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8760B3-8CDA-0D4A-9F20-8A914679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E713909-D66E-0242-BFD8-B0DE96B7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BFF0-13EA-294A-9D3C-9B49E5A4D3B5}" type="datetime1">
              <a:rPr lang="pl-PL" smtClean="0"/>
              <a:t>20.10.2021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57ADCB2-D873-7249-85F8-F5737964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73EA3DE-3651-084F-AA8D-D940722C9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30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322076E-C41D-5042-8149-241889C8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ABF3-CC86-7E44-AFAB-9040C52595B2}" type="datetime1">
              <a:rPr lang="pl-PL" smtClean="0"/>
              <a:t>20.10.2021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1B22556-D069-6D46-9E3B-19D87DF77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14AA59F-5CE3-6948-80FD-B6E6ED8C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25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14B31C-945E-CB4E-A1DB-B40C1C2B6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060E38-7D58-0A4A-8707-2CD44206A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036011C-E5C4-574A-93FC-153154F14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ED0BE02-0A11-6F4B-B0D7-BD3DE42C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201B-132F-294C-B532-B56D3F5A78A6}" type="datetime1">
              <a:rPr lang="pl-PL" smtClean="0"/>
              <a:t>20.10.2021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B930D16-4978-8C44-9832-F149CEE0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F1E2BD6-5F0A-F641-82A4-19322286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123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D1AA66-ED76-FD4F-80F1-28E7F47D0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10ACC82-95C0-F240-B1B7-E5D4C4703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A0138C9-33F6-C748-8560-25AF90261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1C9A304-2AC7-8245-BDDC-AECF38C3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6A74-39A4-7D40-94F1-3181A9679EC7}" type="datetime1">
              <a:rPr lang="pl-PL" smtClean="0"/>
              <a:t>20.10.2021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64210D8-A127-A144-8C89-73EC705F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70ACB0-CDB7-8C4B-B7FA-695987B9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31E641D-8D23-DA4B-9CBA-21A07A34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669394-5390-CC44-9512-27D0C2EA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6ABE8D-0553-BF45-B135-CEFB44914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75150-1E4B-7D4A-9715-5AD001BABD1B}" type="datetime1">
              <a:rPr lang="pl-PL" smtClean="0"/>
              <a:t>20.10.2021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8C7FA2-0E4C-AD43-BBA7-93E888F5C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9CE0D5-E465-B645-811F-075D25C54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9179F-7BCE-4E43-A26F-EA0F41D50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80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D314EE-5927-E24E-A75C-B8AF1D99D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8080" y="1906859"/>
            <a:ext cx="7129432" cy="2161245"/>
          </a:xfrm>
        </p:spPr>
        <p:txBody>
          <a:bodyPr>
            <a:normAutofit/>
          </a:bodyPr>
          <a:lstStyle/>
          <a:p>
            <a:r>
              <a:rPr lang="pl-PL" sz="4400" b="1" dirty="0">
                <a:latin typeface="Cambria" panose="02040503050406030204" pitchFamily="18" charset="0"/>
              </a:rPr>
              <a:t>Szkoła ćwiczeń</a:t>
            </a:r>
            <a:br>
              <a:rPr lang="pl-PL" sz="4400" dirty="0">
                <a:latin typeface="Cambria" panose="02040503050406030204" pitchFamily="18" charset="0"/>
              </a:rPr>
            </a:br>
            <a:r>
              <a:rPr lang="pl-PL" sz="4400" b="1" dirty="0">
                <a:latin typeface="Cambria" panose="02040503050406030204" pitchFamily="18" charset="0"/>
              </a:rPr>
              <a:t>Szkoły Twórczej Integracji w Milinie</a:t>
            </a:r>
            <a:endParaRPr lang="pl-PL" sz="4400" dirty="0">
              <a:latin typeface="Cambria" panose="02040503050406030204" pitchFamily="18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FF503FC-6BA6-6449-9054-9C73F2056B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87" y="535258"/>
            <a:ext cx="975140" cy="2252548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D8A5CD12-CDD6-CF42-9673-2AC2CDBF0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30" y="6065477"/>
            <a:ext cx="1096931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alatino" pitchFamily="2" charset="0"/>
              </a:rPr>
              <a:t>Projekt Szkoła ćwiczeń Szkoły Twórczej Integracji w Milinie nr POWR.02.10.00-00-3013/20 </a:t>
            </a:r>
            <a:r>
              <a:rPr lang="pl-PL" altLang="pl-PL" sz="1400" dirty="0"/>
              <a:t> </a:t>
            </a: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alatino" pitchFamily="2" charset="0"/>
              </a:rPr>
              <a:t>jest współfinansowany ze środków Europejskiego Funduszu Społecznego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alatino" pitchFamily="2" charset="0"/>
              </a:rPr>
              <a:t>w ramach</a:t>
            </a:r>
            <a:r>
              <a:rPr lang="pl-PL" altLang="pl-PL" sz="1400" dirty="0"/>
              <a:t> </a:t>
            </a: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alatino" pitchFamily="2" charset="0"/>
              </a:rPr>
              <a:t> Programu Operacyjnego Wiedza Edukacja Rozwój 2014-2020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4" name="Obraz 2" descr="Obraz zawierający stół&#10;&#10;Opis wygenerowany automatycznie">
            <a:extLst>
              <a:ext uri="{FF2B5EF4-FFF2-40B4-BE49-F238E27FC236}">
                <a16:creationId xmlns:a16="http://schemas.microsoft.com/office/drawing/2014/main" id="{E3B9263B-63C0-3F49-9652-4C520D03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90" y="340937"/>
            <a:ext cx="8044153" cy="10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97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B53B04-0F72-BA46-B320-6F64B5F4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3" y="1783959"/>
            <a:ext cx="4465449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>
                <a:latin typeface="Cambria" panose="02040503050406030204" pitchFamily="18" charset="0"/>
              </a:rPr>
              <a:t>Pracownia</a:t>
            </a:r>
            <a:r>
              <a:rPr lang="en-US" sz="3800" dirty="0">
                <a:latin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</a:rPr>
              <a:t>językowa</a:t>
            </a:r>
            <a:r>
              <a:rPr lang="en-US" sz="3800" dirty="0">
                <a:latin typeface="Cambria" panose="02040503050406030204" pitchFamily="18" charset="0"/>
              </a:rPr>
              <a:t> z </a:t>
            </a:r>
            <a:r>
              <a:rPr lang="en-US" sz="3800" dirty="0" err="1">
                <a:latin typeface="Cambria" panose="02040503050406030204" pitchFamily="18" charset="0"/>
              </a:rPr>
              <a:t>dostosowaniem</a:t>
            </a:r>
            <a:r>
              <a:rPr lang="en-US" sz="3800" dirty="0">
                <a:latin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</a:rPr>
              <a:t>dla</a:t>
            </a:r>
            <a:r>
              <a:rPr lang="en-US" sz="3800" dirty="0">
                <a:latin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</a:rPr>
              <a:t>osób</a:t>
            </a:r>
            <a:r>
              <a:rPr lang="en-US" sz="3800" dirty="0">
                <a:latin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</a:rPr>
              <a:t>słabosłyszących</a:t>
            </a:r>
            <a:endParaRPr lang="en-US" sz="3800" dirty="0">
              <a:latin typeface="Cambria" panose="02040503050406030204" pitchFamily="18" charset="0"/>
            </a:endParaRPr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wewnątrz, pomieszczenie, stół, żyjący&#10;&#10;Opis wygenerowany automatycznie">
            <a:extLst>
              <a:ext uri="{FF2B5EF4-FFF2-40B4-BE49-F238E27FC236}">
                <a16:creationId xmlns:a16="http://schemas.microsoft.com/office/drawing/2014/main" id="{FF6D5DE1-ED1D-A84F-9631-FF61BA1C5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31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6995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soba, wewnątrz, dziecko, siedzi&#10;&#10;Opis wygenerowany automatycznie">
            <a:extLst>
              <a:ext uri="{FF2B5EF4-FFF2-40B4-BE49-F238E27FC236}">
                <a16:creationId xmlns:a16="http://schemas.microsoft.com/office/drawing/2014/main" id="{49E3E506-7454-294E-B707-1A0A191D3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9" name="Freeform: Shape 2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6A0C8F-B0BC-C349-B795-148629FA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pl-PL" sz="2800" dirty="0">
                <a:latin typeface="Cambria" panose="02040503050406030204" pitchFamily="18" charset="0"/>
              </a:rPr>
              <a:t>Szkolenia dla kadry szkoły ćwiczeń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965B93-42C3-C14F-8724-4B1651364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2718054"/>
            <a:ext cx="4275078" cy="3207258"/>
          </a:xfrm>
        </p:spPr>
        <p:txBody>
          <a:bodyPr anchor="t">
            <a:normAutofit/>
          </a:bodyPr>
          <a:lstStyle/>
          <a:p>
            <a:r>
              <a:rPr lang="pl-PL" sz="1800" dirty="0">
                <a:latin typeface="Cambria" panose="02040503050406030204" pitchFamily="18" charset="0"/>
              </a:rPr>
              <a:t>Szkolenia dotyczące coachingu, technik trenerskich i umiejętności wykorzystania TIK.</a:t>
            </a:r>
          </a:p>
          <a:p>
            <a:r>
              <a:rPr lang="pl-PL" sz="1800" dirty="0">
                <a:latin typeface="Cambria" panose="02040503050406030204" pitchFamily="18" charset="0"/>
              </a:rPr>
              <a:t>Warsztaty metodyczne dotyczące kompetencji kluczowych, pisania scenariuszy lekcji, uczestnictwa w sieci współpracy i samokształcenia </a:t>
            </a:r>
            <a:r>
              <a:rPr lang="pl-PL" sz="1800" dirty="0" err="1">
                <a:latin typeface="Cambria" panose="02040503050406030204" pitchFamily="18" charset="0"/>
              </a:rPr>
              <a:t>doskonaleniewsieci.pl</a:t>
            </a:r>
            <a:r>
              <a:rPr lang="pl-PL" sz="1800" dirty="0">
                <a:latin typeface="Cambria" panose="02040503050406030204" pitchFamily="18" charset="0"/>
              </a:rPr>
              <a:t>, wykorzystania pomocy multimedialnych w pracy nauczyciela (tablica multimedialna, aplikacje, roboty, </a:t>
            </a:r>
            <a:r>
              <a:rPr lang="pl-PL" sz="1800" dirty="0" err="1">
                <a:latin typeface="Cambria" panose="02040503050406030204" pitchFamily="18" charset="0"/>
              </a:rPr>
              <a:t>Smartfloor</a:t>
            </a:r>
            <a:r>
              <a:rPr lang="pl-PL" sz="1800" dirty="0">
                <a:latin typeface="Cambria" panose="02040503050406030204" pitchFamily="18" charset="0"/>
              </a:rPr>
              <a:t>)</a:t>
            </a:r>
          </a:p>
          <a:p>
            <a:endParaRPr lang="pl-PL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5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4CF292-CA03-7846-8CF4-060803B4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l-PL" sz="3800" dirty="0">
                <a:latin typeface="Cambria" panose="02040503050406030204" pitchFamily="18" charset="0"/>
              </a:rPr>
              <a:t>Szkolenia dla nauczycieli szkół wspieranych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993496-7937-2D4F-B382-7043EB4D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 lnSpcReduction="10000"/>
          </a:bodyPr>
          <a:lstStyle/>
          <a:p>
            <a:r>
              <a:rPr lang="pl-PL" sz="2400" dirty="0">
                <a:latin typeface="Cambria" panose="02040503050406030204" pitchFamily="18" charset="0"/>
              </a:rPr>
              <a:t>Nowoczesne metody dydaktyczne</a:t>
            </a:r>
          </a:p>
          <a:p>
            <a:r>
              <a:rPr lang="pl-PL" sz="2400" dirty="0">
                <a:latin typeface="Cambria" panose="02040503050406030204" pitchFamily="18" charset="0"/>
              </a:rPr>
              <a:t>Media społecznościowe w szkole</a:t>
            </a:r>
          </a:p>
          <a:p>
            <a:r>
              <a:rPr lang="pl-PL" sz="2400" dirty="0" err="1">
                <a:latin typeface="Cambria" panose="02040503050406030204" pitchFamily="18" charset="0"/>
              </a:rPr>
              <a:t>Neurodydaktyka</a:t>
            </a:r>
            <a:r>
              <a:rPr lang="pl-PL" sz="2400" dirty="0">
                <a:latin typeface="Cambria" panose="02040503050406030204" pitchFamily="18" charset="0"/>
              </a:rPr>
              <a:t> jako punkt wyjścia do motywowania do uczenia się</a:t>
            </a:r>
          </a:p>
          <a:p>
            <a:r>
              <a:rPr lang="pl-PL" sz="2400" dirty="0">
                <a:latin typeface="Cambria" panose="02040503050406030204" pitchFamily="18" charset="0"/>
              </a:rPr>
              <a:t>Wspieranie twórczej postawy uczniów-działania kreatywne na lekcji</a:t>
            </a:r>
          </a:p>
          <a:p>
            <a:r>
              <a:rPr lang="pl-PL" sz="2400" dirty="0">
                <a:latin typeface="Cambria" panose="02040503050406030204" pitchFamily="18" charset="0"/>
              </a:rPr>
              <a:t>Kompetencje cyfrowe i nowe technologie</a:t>
            </a:r>
          </a:p>
          <a:p>
            <a:r>
              <a:rPr lang="pl-PL" sz="2400" dirty="0">
                <a:latin typeface="Cambria" panose="02040503050406030204" pitchFamily="18" charset="0"/>
              </a:rPr>
              <a:t>Sieci współpracy i moderowanie</a:t>
            </a:r>
          </a:p>
          <a:p>
            <a:r>
              <a:rPr lang="pl-PL" sz="2400" dirty="0">
                <a:latin typeface="Cambria" panose="02040503050406030204" pitchFamily="18" charset="0"/>
              </a:rPr>
              <a:t>Programy wspierające tworzenie interaktywnych materiałów dydaktycznych</a:t>
            </a:r>
          </a:p>
          <a:p>
            <a:endParaRPr lang="pl-P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3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79820-389E-4C4C-BFB9-0405718F8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DF2F28-042E-BC47-8383-5A9697F2D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>
                <a:solidFill>
                  <a:srgbClr val="FFFFFF"/>
                </a:solidFill>
                <a:latin typeface="Cambria" panose="02040503050406030204" pitchFamily="18" charset="0"/>
              </a:rPr>
              <a:t>Warsztaty metodyczne obejmujące treści z zakresu czterech obszarów tematycznych: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Symbol zastępczy zawartości 2">
            <a:extLst>
              <a:ext uri="{FF2B5EF4-FFF2-40B4-BE49-F238E27FC236}">
                <a16:creationId xmlns:a16="http://schemas.microsoft.com/office/drawing/2014/main" id="{6B9B0223-6401-4E41-ADE2-D90D6CF23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997390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4410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E2677-2415-4A3A-A271-8539C47D6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77" b="1485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E5D65EF-A056-E847-845C-4C56651B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>
                <a:solidFill>
                  <a:srgbClr val="FFFFFF"/>
                </a:solidFill>
              </a:rPr>
              <a:t>Inne formy wsparcia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FDDC2B55-EB12-4414-AE83-952DA655A8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448890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4428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F2D83B-2CB5-CA4A-9842-B0DA6F55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mbria" panose="02040503050406030204" pitchFamily="18" charset="0"/>
              </a:rPr>
              <a:t>Trwałość projektu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678A1A39-76C8-47CE-A23A-D626DA68A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721103"/>
              </p:ext>
            </p:extLst>
          </p:nvPr>
        </p:nvGraphicFramePr>
        <p:xfrm>
          <a:off x="838200" y="1057275"/>
          <a:ext cx="10515600" cy="511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722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B0527B-7981-CF48-B7C5-E56EAD1F1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867" y="442913"/>
            <a:ext cx="6279400" cy="195738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Cambria" panose="02040503050406030204" pitchFamily="18" charset="0"/>
              </a:rPr>
              <a:t>Szkoła ćwiczeń </a:t>
            </a:r>
            <a:br>
              <a:rPr lang="pl-PL" sz="3200" dirty="0">
                <a:latin typeface="Cambria" panose="02040503050406030204" pitchFamily="18" charset="0"/>
              </a:rPr>
            </a:br>
            <a:r>
              <a:rPr lang="pl-PL" sz="3200" b="1" dirty="0">
                <a:latin typeface="Cambria" panose="02040503050406030204" pitchFamily="18" charset="0"/>
              </a:rPr>
              <a:t>Szkoły Twórczej Integracji </a:t>
            </a:r>
            <a:br>
              <a:rPr lang="pl-PL" sz="3200" dirty="0">
                <a:latin typeface="Cambria" panose="02040503050406030204" pitchFamily="18" charset="0"/>
              </a:rPr>
            </a:br>
            <a:r>
              <a:rPr lang="pl-PL" sz="3200" b="1" dirty="0">
                <a:latin typeface="Cambria" panose="02040503050406030204" pitchFamily="18" charset="0"/>
              </a:rPr>
              <a:t>w Milinie</a:t>
            </a:r>
            <a:br>
              <a:rPr lang="pl-PL" sz="2400" dirty="0">
                <a:latin typeface="Cambria" panose="02040503050406030204" pitchFamily="18" charset="0"/>
              </a:rPr>
            </a:br>
            <a:endParaRPr lang="pl-PL" sz="2400" dirty="0">
              <a:latin typeface="Cambria" panose="020405030504060302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Klasa">
            <a:extLst>
              <a:ext uri="{FF2B5EF4-FFF2-40B4-BE49-F238E27FC236}">
                <a16:creationId xmlns:a16="http://schemas.microsoft.com/office/drawing/2014/main" id="{FF8C74E6-E2C4-4157-8D47-BC9D72BE8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9F31244-FC0A-7440-89FC-076B8FE5F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816599" cy="3375920"/>
          </a:xfrm>
        </p:spPr>
        <p:txBody>
          <a:bodyPr anchor="t">
            <a:normAutofit/>
          </a:bodyPr>
          <a:lstStyle/>
          <a:p>
            <a:r>
              <a:rPr lang="pl-PL" sz="3200" dirty="0"/>
              <a:t>Okres realizacji projektu: </a:t>
            </a:r>
            <a:r>
              <a:rPr lang="pl-PL" sz="3200" b="1" dirty="0"/>
              <a:t>1.09.2020 - 31.08.2022</a:t>
            </a:r>
          </a:p>
          <a:p>
            <a:pPr marL="0" indent="0">
              <a:buNone/>
            </a:pPr>
            <a:endParaRPr lang="pl-PL" sz="3200" b="1" dirty="0"/>
          </a:p>
          <a:p>
            <a:r>
              <a:rPr lang="pl-PL" sz="3200" dirty="0"/>
              <a:t>Beneficjentem projektu jest </a:t>
            </a:r>
            <a:r>
              <a:rPr lang="pl-PL" sz="3200" b="1" dirty="0"/>
              <a:t>Stowarzyszenie „Szkoła Twórczej Integracji w Milinie”</a:t>
            </a:r>
            <a:r>
              <a:rPr lang="pl-PL" sz="3200" dirty="0"/>
              <a:t>   </a:t>
            </a:r>
          </a:p>
          <a:p>
            <a:endParaRPr lang="pl-PL" sz="3200" dirty="0"/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870159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B60E15-732A-A443-A4EF-ADB831FA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Cambria" panose="02040503050406030204" pitchFamily="18" charset="0"/>
              </a:rPr>
              <a:t>Miejsce realizacji: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87304A-A12C-4D44-9DB5-FBDA38C1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701" y="1524541"/>
            <a:ext cx="4616606" cy="37129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Szkoła Podstawowa 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„Szkoły Twórczej Integracji” im. ks. J. Popiełuszki w Milinie</a:t>
            </a:r>
          </a:p>
          <a:p>
            <a:pPr marL="0" indent="0">
              <a:buNone/>
            </a:pPr>
            <a:endParaRPr lang="pl-PL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Milin 5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62-511, Kramsk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Powiat: koniński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</a:rPr>
              <a:t>Województwo wielkopolskie</a:t>
            </a:r>
          </a:p>
          <a:p>
            <a:pPr marL="0" indent="0">
              <a:buNone/>
            </a:pPr>
            <a:endParaRPr lang="pl-PL" b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pl-PL" dirty="0">
              <a:latin typeface="Cambria" panose="02040503050406030204" pitchFamily="18" charset="0"/>
            </a:endParaRPr>
          </a:p>
          <a:p>
            <a:endParaRPr lang="pl-PL" b="1" dirty="0">
              <a:latin typeface="Cambria" panose="02040503050406030204" pitchFamily="18" charset="0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9BBB580-0032-F84A-BB11-B11BAD2CB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8" y="742950"/>
            <a:ext cx="5938910" cy="46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5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D88D27B-D7E2-CC42-B474-7DF680BD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FFFFFF"/>
                </a:solidFill>
                <a:latin typeface="Cambria" panose="02040503050406030204" pitchFamily="18" charset="0"/>
              </a:rPr>
              <a:t>Partnerzy projektu:</a:t>
            </a:r>
            <a:br>
              <a:rPr lang="pl-PL" sz="4000" dirty="0">
                <a:solidFill>
                  <a:srgbClr val="FFFFFF"/>
                </a:solidFill>
                <a:latin typeface="Cambria" panose="02040503050406030204" pitchFamily="18" charset="0"/>
              </a:rPr>
            </a:br>
            <a:endParaRPr lang="pl-PL" sz="40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E32342D3-6350-426E-AB63-CDFBE39F2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589568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827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0CCFB7-7F30-714C-94C3-69C63219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pl-PL" dirty="0">
                <a:latin typeface="Cambria" panose="02040503050406030204" pitchFamily="18" charset="0"/>
              </a:rPr>
              <a:t>Budżet projektu: </a:t>
            </a:r>
            <a:r>
              <a:rPr lang="pl-PL" b="1" dirty="0">
                <a:latin typeface="Cambria" panose="02040503050406030204" pitchFamily="18" charset="0"/>
              </a:rPr>
              <a:t>1 306 865,23 zł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9EB152-89F4-9F46-B55A-2D59C4A86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941" y="2450592"/>
            <a:ext cx="11301413" cy="4041648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3200" dirty="0">
                <a:latin typeface="Cambria" panose="02040503050406030204" pitchFamily="18" charset="0"/>
              </a:rPr>
              <a:t>Dofinansowanie ze środków europejskich: </a:t>
            </a:r>
            <a:r>
              <a:rPr lang="pl-PL" sz="3200" b="1" dirty="0">
                <a:latin typeface="Cambria" panose="02040503050406030204" pitchFamily="18" charset="0"/>
              </a:rPr>
              <a:t>1 101 426,02 zł</a:t>
            </a:r>
            <a:endParaRPr lang="pl-PL" sz="3200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3200" dirty="0">
                <a:latin typeface="Cambria" panose="02040503050406030204" pitchFamily="18" charset="0"/>
              </a:rPr>
              <a:t>Dofinansowanie ze środków dotacji celowej: </a:t>
            </a:r>
            <a:r>
              <a:rPr lang="pl-PL" sz="3200" b="1" dirty="0">
                <a:latin typeface="Cambria" panose="02040503050406030204" pitchFamily="18" charset="0"/>
              </a:rPr>
              <a:t>205 439,21 zł</a:t>
            </a:r>
            <a:endParaRPr lang="pl-PL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pl-P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6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52D542F-DBED-B042-9AF8-0F6EA240A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l-PL" sz="5400">
                <a:latin typeface="Cambria" panose="02040503050406030204" pitchFamily="18" charset="0"/>
              </a:rPr>
              <a:t>Cel projektu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A76AAC-37B3-D441-88D8-16548F152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algn="just"/>
            <a:r>
              <a:rPr lang="pl-PL" sz="2400" dirty="0">
                <a:latin typeface="Cambria" panose="02040503050406030204" pitchFamily="18" charset="0"/>
              </a:rPr>
              <a:t>Celem projektu jest wsparcie systemu wspomagania szkół w zakresie rozwoju u uczniów kompetencji kluczowych i umiejętności uniwersalnych poprzez utworzenie </a:t>
            </a:r>
            <a:r>
              <a:rPr lang="pl-PL" sz="2400" b="1" dirty="0">
                <a:solidFill>
                  <a:schemeClr val="accent1"/>
                </a:solidFill>
                <a:latin typeface="Cambria" panose="02040503050406030204" pitchFamily="18" charset="0"/>
              </a:rPr>
              <a:t>Szkoły ćwiczeń Szkoły Twórczej Integracji w Milinie</a:t>
            </a:r>
            <a:r>
              <a:rPr lang="pl-PL" sz="2400" dirty="0">
                <a:latin typeface="Cambria" panose="02040503050406030204" pitchFamily="18" charset="0"/>
              </a:rPr>
              <a:t>, a tym samym udzielenie wsparcia nauczycielom w zakresie prowadzenia skutecznych metod pracy. </a:t>
            </a:r>
          </a:p>
          <a:p>
            <a:pPr marL="0" indent="0">
              <a:buNone/>
            </a:pPr>
            <a:endParaRPr lang="pl-PL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6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2099CF-37FC-B741-84EA-D9A22262D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pl-PL">
                <a:latin typeface="Cambria" panose="02040503050406030204" pitchFamily="18" charset="0"/>
              </a:rPr>
              <a:t>Cel projektu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BD4FC79-7C3A-40D8-B74B-C7BBA9DB3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7" r="25820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9314F9-BB9A-8240-854D-2DF269862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725" y="2279018"/>
            <a:ext cx="6043613" cy="3375920"/>
          </a:xfrm>
        </p:spPr>
        <p:txBody>
          <a:bodyPr anchor="t">
            <a:normAutofit/>
          </a:bodyPr>
          <a:lstStyle/>
          <a:p>
            <a:r>
              <a:rPr lang="pl-PL" sz="2400" dirty="0">
                <a:latin typeface="Cambria" panose="02040503050406030204" pitchFamily="18" charset="0"/>
              </a:rPr>
              <a:t>Szkoła będzie elementem systemu doskonalenia, a także miejscem praktycznego przygotowania się studentów do zawodu.</a:t>
            </a:r>
          </a:p>
          <a:p>
            <a:r>
              <a:rPr lang="pl-PL" sz="2400" dirty="0">
                <a:latin typeface="Cambria" panose="02040503050406030204" pitchFamily="18" charset="0"/>
              </a:rPr>
              <a:t>Celem projektu jest również zwiększenie wykorzystania przez szkoły innowacyjnych metod wspierających proces nauczania oraz nauczanie praktyczne i eksperymentalne.</a:t>
            </a:r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496915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01598-D58F-544E-9201-C39FF693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pl-PL">
                <a:latin typeface="Cambria" panose="02040503050406030204" pitchFamily="18" charset="0"/>
              </a:rPr>
              <a:t>Działania w zakresie projektu</a:t>
            </a:r>
            <a:endParaRPr lang="pl-PL" dirty="0">
              <a:latin typeface="Cambria" panose="020405030504060302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06E2AA-FA93-E44E-84F4-296E9CE1F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9220" cy="3775657"/>
          </a:xfrm>
        </p:spPr>
        <p:txBody>
          <a:bodyPr anchor="t">
            <a:normAutofit/>
          </a:bodyPr>
          <a:lstStyle/>
          <a:p>
            <a:r>
              <a:rPr lang="pl-PL" sz="2400" dirty="0">
                <a:latin typeface="Cambria" panose="02040503050406030204" pitchFamily="18" charset="0"/>
              </a:rPr>
              <a:t>Zadanie 1 - </a:t>
            </a:r>
            <a:r>
              <a:rPr lang="pl-PL" sz="2400" b="1" dirty="0">
                <a:latin typeface="Cambria" panose="02040503050406030204" pitchFamily="18" charset="0"/>
              </a:rPr>
              <a:t>Przygotowanie Szkoły Twórczej Integracji w Milinie do pełnienia zadań szkoły ćwiczeń</a:t>
            </a:r>
          </a:p>
          <a:p>
            <a:r>
              <a:rPr lang="pl-PL" sz="2400" dirty="0">
                <a:latin typeface="Cambria" panose="02040503050406030204" pitchFamily="18" charset="0"/>
              </a:rPr>
              <a:t>Zadanie 2 - </a:t>
            </a:r>
            <a:r>
              <a:rPr lang="pl-PL" sz="2400" b="1" dirty="0">
                <a:latin typeface="Cambria" panose="02040503050406030204" pitchFamily="18" charset="0"/>
              </a:rPr>
              <a:t>Wsparcie dla kadry Szkoły ćwiczeń Szkoły Twórczej Integracji w Milinie</a:t>
            </a:r>
          </a:p>
          <a:p>
            <a:r>
              <a:rPr lang="pl-PL" sz="2400" dirty="0">
                <a:latin typeface="Cambria" panose="02040503050406030204" pitchFamily="18" charset="0"/>
              </a:rPr>
              <a:t>Zadanie 3 - </a:t>
            </a:r>
            <a:r>
              <a:rPr lang="pl-PL" sz="2400" b="1" dirty="0">
                <a:latin typeface="Cambria" panose="02040503050406030204" pitchFamily="18" charset="0"/>
              </a:rPr>
              <a:t>Wsparcie dla kadry szkół współpracujących i studentów</a:t>
            </a: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wewnątrz, pomieszczenie, stół, żyjący&#10;&#10;Opis wygenerowany automatycznie">
            <a:extLst>
              <a:ext uri="{FF2B5EF4-FFF2-40B4-BE49-F238E27FC236}">
                <a16:creationId xmlns:a16="http://schemas.microsoft.com/office/drawing/2014/main" id="{B8A06916-7DA5-3B48-B51A-629CD9BA2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3" r="12144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173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pomieszczenie, stół, krzesło&#10;&#10;Opis wygenerowany automatycznie">
            <a:extLst>
              <a:ext uri="{FF2B5EF4-FFF2-40B4-BE49-F238E27FC236}">
                <a16:creationId xmlns:a16="http://schemas.microsoft.com/office/drawing/2014/main" id="{99C47924-9955-754E-8E43-6BB5F3206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E99BEB-AA08-6945-BEF7-A2CBB0BEB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>
                <a:latin typeface="Cambria" panose="02040503050406030204" pitchFamily="18" charset="0"/>
              </a:rPr>
              <a:t>Doposażenie pracowni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2FC9D7-5320-2741-BE7D-81C916134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80" y="3343275"/>
            <a:ext cx="6017171" cy="2619839"/>
          </a:xfrm>
        </p:spPr>
        <p:txBody>
          <a:bodyPr anchor="ctr">
            <a:normAutofit/>
          </a:bodyPr>
          <a:lstStyle/>
          <a:p>
            <a:r>
              <a:rPr lang="pl-PL" sz="2400" dirty="0">
                <a:latin typeface="Cambria" panose="02040503050406030204" pitchFamily="18" charset="0"/>
              </a:rPr>
              <a:t>Pracownia matematyczno-przyrodnicza</a:t>
            </a:r>
          </a:p>
          <a:p>
            <a:r>
              <a:rPr lang="pl-PL" sz="2400" dirty="0">
                <a:latin typeface="Cambria" panose="02040503050406030204" pitchFamily="18" charset="0"/>
              </a:rPr>
              <a:t>Pracownia matematyczna</a:t>
            </a:r>
          </a:p>
          <a:p>
            <a:r>
              <a:rPr lang="pl-PL" sz="2400" dirty="0">
                <a:latin typeface="Cambria" panose="02040503050406030204" pitchFamily="18" charset="0"/>
              </a:rPr>
              <a:t>Pracownia językowa</a:t>
            </a:r>
          </a:p>
          <a:p>
            <a:r>
              <a:rPr lang="pl-PL" sz="2400" dirty="0">
                <a:latin typeface="Cambria" panose="02040503050406030204" pitchFamily="18" charset="0"/>
              </a:rPr>
              <a:t>Pracownia informatyczna</a:t>
            </a:r>
            <a:endParaRPr lang="pl-PL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81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5823</TotalTime>
  <Words>453</Words>
  <Application>Microsoft Macintosh PowerPoint</Application>
  <PresentationFormat>Panoramiczny</PresentationFormat>
  <Paragraphs>65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Motyw pakietu Office</vt:lpstr>
      <vt:lpstr>Szkoła ćwiczeń Szkoły Twórczej Integracji w Milinie</vt:lpstr>
      <vt:lpstr>Szkoła ćwiczeń  Szkoły Twórczej Integracji  w Milinie </vt:lpstr>
      <vt:lpstr>Miejsce realizacji:</vt:lpstr>
      <vt:lpstr>Partnerzy projektu: </vt:lpstr>
      <vt:lpstr>Budżet projektu: 1 306 865,23 zł</vt:lpstr>
      <vt:lpstr>Cel projektu</vt:lpstr>
      <vt:lpstr>Cel projektu</vt:lpstr>
      <vt:lpstr>Działania w zakresie projektu</vt:lpstr>
      <vt:lpstr>Doposażenie pracowni</vt:lpstr>
      <vt:lpstr>Pracownia językowa z dostosowaniem dla osób słabosłyszących</vt:lpstr>
      <vt:lpstr>Szkolenia dla kadry szkoły ćwiczeń</vt:lpstr>
      <vt:lpstr>Szkolenia dla nauczycieli szkół wspieranych</vt:lpstr>
      <vt:lpstr>Warsztaty metodyczne obejmujące treści z zakresu czterech obszarów tematycznych:</vt:lpstr>
      <vt:lpstr>Inne formy wsparcia</vt:lpstr>
      <vt:lpstr>Trwałość projektu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Inauguracja  Szkoły ćwiczeń Szkoły Twórczej Integracji w Milinie</dc:title>
  <dc:creator>Katarzyna Broj</dc:creator>
  <cp:lastModifiedBy>Katarzyna Broj</cp:lastModifiedBy>
  <cp:revision>4</cp:revision>
  <cp:lastPrinted>2020-10-28T13:56:05Z</cp:lastPrinted>
  <dcterms:created xsi:type="dcterms:W3CDTF">2020-10-28T13:11:55Z</dcterms:created>
  <dcterms:modified xsi:type="dcterms:W3CDTF">2021-10-20T09:49:35Z</dcterms:modified>
</cp:coreProperties>
</file>